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  <p:sldMasterId id="2147483710" r:id="rId2"/>
  </p:sldMasterIdLst>
  <p:notesMasterIdLst>
    <p:notesMasterId r:id="rId41"/>
  </p:notesMasterIdLst>
  <p:sldIdLst>
    <p:sldId id="256" r:id="rId3"/>
    <p:sldId id="355" r:id="rId4"/>
    <p:sldId id="259" r:id="rId5"/>
    <p:sldId id="358" r:id="rId6"/>
    <p:sldId id="257" r:id="rId7"/>
    <p:sldId id="389" r:id="rId8"/>
    <p:sldId id="399" r:id="rId9"/>
    <p:sldId id="359" r:id="rId10"/>
    <p:sldId id="357" r:id="rId11"/>
    <p:sldId id="403" r:id="rId12"/>
    <p:sldId id="365" r:id="rId13"/>
    <p:sldId id="400" r:id="rId14"/>
    <p:sldId id="404" r:id="rId15"/>
    <p:sldId id="368" r:id="rId16"/>
    <p:sldId id="409" r:id="rId17"/>
    <p:sldId id="410" r:id="rId18"/>
    <p:sldId id="408" r:id="rId19"/>
    <p:sldId id="407" r:id="rId20"/>
    <p:sldId id="405" r:id="rId21"/>
    <p:sldId id="381" r:id="rId22"/>
    <p:sldId id="366" r:id="rId23"/>
    <p:sldId id="406" r:id="rId24"/>
    <p:sldId id="385" r:id="rId25"/>
    <p:sldId id="361" r:id="rId26"/>
    <p:sldId id="411" r:id="rId27"/>
    <p:sldId id="420" r:id="rId28"/>
    <p:sldId id="396" r:id="rId29"/>
    <p:sldId id="383" r:id="rId30"/>
    <p:sldId id="418" r:id="rId31"/>
    <p:sldId id="393" r:id="rId32"/>
    <p:sldId id="386" r:id="rId33"/>
    <p:sldId id="387" r:id="rId34"/>
    <p:sldId id="419" r:id="rId35"/>
    <p:sldId id="415" r:id="rId36"/>
    <p:sldId id="388" r:id="rId37"/>
    <p:sldId id="416" r:id="rId38"/>
    <p:sldId id="392" r:id="rId39"/>
    <p:sldId id="36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5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8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8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8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9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0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8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0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6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8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20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234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524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63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83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87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09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3" r:id="rId4"/>
    <p:sldLayoutId id="2147483671" r:id="rId5"/>
    <p:sldLayoutId id="2147483679" r:id="rId6"/>
    <p:sldLayoutId id="214748368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1907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78.jpg"/><Relationship Id="rId9" Type="http://schemas.openxmlformats.org/officeDocument/2006/relationships/image" Target="../media/image35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endParaRPr lang="en-US" dirty="0"/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746F21-0A54-2489-3B82-F3C0C605B66F}"/>
              </a:ext>
            </a:extLst>
          </p:cNvPr>
          <p:cNvSpPr/>
          <p:nvPr/>
        </p:nvSpPr>
        <p:spPr>
          <a:xfrm>
            <a:off x="3196801" y="1460884"/>
            <a:ext cx="4943700" cy="4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705296"/>
            <a:ext cx="2970789" cy="25776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3F7B-3DE4-D6B3-BC71-75B8920C2775}"/>
              </a:ext>
            </a:extLst>
          </p:cNvPr>
          <p:cNvSpPr txBox="1"/>
          <p:nvPr/>
        </p:nvSpPr>
        <p:spPr>
          <a:xfrm>
            <a:off x="4367535" y="1813296"/>
            <a:ext cx="42678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foi dividido em treino (80%) e teste (20%) antes das análises, a fim de evitar qualquer influência dos dados de teste.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141 linhas, nenhuma é nula.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Todas as colunas são números do tipo float64 com exceção do target que é do tipo int32.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Normalização e redução de dimensionalidade não aumentou a performance do modelo.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remoção de outliers.</a:t>
            </a:r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A5641D-E798-F953-A9C1-DE21FBA1B71A}"/>
              </a:ext>
            </a:extLst>
          </p:cNvPr>
          <p:cNvSpPr txBox="1"/>
          <p:nvPr/>
        </p:nvSpPr>
        <p:spPr>
          <a:xfrm>
            <a:off x="963778" y="1432082"/>
            <a:ext cx="218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Considerando as bases de teste e treino juntas, temos 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bem balanceado.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856D54-83BE-0DCE-ED2C-37E9A181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0" y="2352978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B7C1CA-4182-26AA-2523-50ADB8A1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2345778"/>
            <a:ext cx="2560601" cy="2051835"/>
          </a:xfrm>
          <a:prstGeom prst="rect">
            <a:avLst/>
          </a:prstGeom>
        </p:spPr>
      </p:pic>
      <p:sp>
        <p:nvSpPr>
          <p:cNvPr id="7" name="Chave Esquerda 6">
            <a:extLst>
              <a:ext uri="{FF2B5EF4-FFF2-40B4-BE49-F238E27FC236}">
                <a16:creationId xmlns:a16="http://schemas.microsoft.com/office/drawing/2014/main" id="{C7B71655-720D-931D-DF2F-877439D3621E}"/>
              </a:ext>
            </a:extLst>
          </p:cNvPr>
          <p:cNvSpPr/>
          <p:nvPr/>
        </p:nvSpPr>
        <p:spPr>
          <a:xfrm>
            <a:off x="1667881" y="25717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A9EDB9E5-B97B-8A8B-A7DB-77C62C7E4A5C}"/>
              </a:ext>
            </a:extLst>
          </p:cNvPr>
          <p:cNvSpPr/>
          <p:nvPr/>
        </p:nvSpPr>
        <p:spPr>
          <a:xfrm>
            <a:off x="2397600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9397BCE6-3348-5BC3-CC69-32422A688D7F}"/>
              </a:ext>
            </a:extLst>
          </p:cNvPr>
          <p:cNvSpPr/>
          <p:nvPr/>
        </p:nvSpPr>
        <p:spPr>
          <a:xfrm>
            <a:off x="4759172" y="25573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ED420A4-5E02-0FFA-69F9-34007D168F49}"/>
              </a:ext>
            </a:extLst>
          </p:cNvPr>
          <p:cNvSpPr/>
          <p:nvPr/>
        </p:nvSpPr>
        <p:spPr>
          <a:xfrm>
            <a:off x="5488891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05E1FAA8-5B11-C2AD-7004-19EE20CAD620}"/>
              </a:ext>
            </a:extLst>
          </p:cNvPr>
          <p:cNvSpPr/>
          <p:nvPr/>
        </p:nvSpPr>
        <p:spPr>
          <a:xfrm>
            <a:off x="7310463" y="2571750"/>
            <a:ext cx="45719" cy="3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0A6D4E4-4387-F1CA-8EBF-D94834FB45E5}"/>
              </a:ext>
            </a:extLst>
          </p:cNvPr>
          <p:cNvSpPr/>
          <p:nvPr/>
        </p:nvSpPr>
        <p:spPr>
          <a:xfrm>
            <a:off x="8040182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C02495-8DFD-E9DA-2CFA-99737F4DCAD8}"/>
              </a:ext>
            </a:extLst>
          </p:cNvPr>
          <p:cNvSpPr txBox="1"/>
          <p:nvPr/>
        </p:nvSpPr>
        <p:spPr>
          <a:xfrm>
            <a:off x="5112142" y="1432083"/>
            <a:ext cx="2778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a divisão da base continuamos com uma proporção parecida nas bases de treino e teste.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73589D-F26F-AB97-1A34-1F404893D429}"/>
              </a:ext>
            </a:extLst>
          </p:cNvPr>
          <p:cNvSpPr txBox="1"/>
          <p:nvPr/>
        </p:nvSpPr>
        <p:spPr>
          <a:xfrm>
            <a:off x="1306134" y="260834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6,74p.p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EB2F54-1B69-B1AF-0689-FF0522A6C632}"/>
              </a:ext>
            </a:extLst>
          </p:cNvPr>
          <p:cNvSpPr txBox="1"/>
          <p:nvPr/>
        </p:nvSpPr>
        <p:spPr>
          <a:xfrm>
            <a:off x="2441758" y="2725875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12,92p.p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E45181-C446-A8CE-2CF4-B8F05F4A1C68}"/>
              </a:ext>
            </a:extLst>
          </p:cNvPr>
          <p:cNvSpPr txBox="1"/>
          <p:nvPr/>
        </p:nvSpPr>
        <p:spPr>
          <a:xfrm>
            <a:off x="4372024" y="2580691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6,39p.p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EEDDEB-0CA4-C0FA-52D7-F4796F7EB105}"/>
              </a:ext>
            </a:extLst>
          </p:cNvPr>
          <p:cNvSpPr txBox="1"/>
          <p:nvPr/>
        </p:nvSpPr>
        <p:spPr>
          <a:xfrm>
            <a:off x="5541661" y="2715667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12,77p.p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3A60E-A486-6A06-4054-3C810A54D444}"/>
              </a:ext>
            </a:extLst>
          </p:cNvPr>
          <p:cNvSpPr txBox="1"/>
          <p:nvPr/>
        </p:nvSpPr>
        <p:spPr>
          <a:xfrm>
            <a:off x="6948716" y="262333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8,11p.p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6AD19-E76F-65EF-63E4-6B46572803ED}"/>
              </a:ext>
            </a:extLst>
          </p:cNvPr>
          <p:cNvSpPr txBox="1"/>
          <p:nvPr/>
        </p:nvSpPr>
        <p:spPr>
          <a:xfrm>
            <a:off x="8096522" y="271274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13,51p.p</a:t>
            </a:r>
          </a:p>
        </p:txBody>
      </p:sp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estatística básicas e distribuições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7F5B59-1A41-3796-831B-288C8C14A8F1}"/>
              </a:ext>
            </a:extLst>
          </p:cNvPr>
          <p:cNvSpPr/>
          <p:nvPr/>
        </p:nvSpPr>
        <p:spPr>
          <a:xfrm>
            <a:off x="4342881" y="1410469"/>
            <a:ext cx="3894468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DDA7534-1D3C-E595-3D7A-CAF4E73830D3}"/>
              </a:ext>
            </a:extLst>
          </p:cNvPr>
          <p:cNvSpPr/>
          <p:nvPr/>
        </p:nvSpPr>
        <p:spPr>
          <a:xfrm>
            <a:off x="762160" y="1374659"/>
            <a:ext cx="1606640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3866400" y="1200760"/>
            <a:ext cx="4708799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Possuem propriedades antioxidantes com efeitos benéficos para a saúde.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adstringência</a:t>
            </a:r>
            <a:r>
              <a:rPr lang="en-US" sz="1200" dirty="0"/>
              <a:t> (</a:t>
            </a:r>
            <a:r>
              <a:rPr lang="en-US" sz="1200" dirty="0" err="1"/>
              <a:t>secura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amarração</a:t>
            </a:r>
            <a:r>
              <a:rPr lang="en-US" sz="1200" dirty="0"/>
              <a:t>) e </a:t>
            </a:r>
            <a:r>
              <a:rPr lang="en-US" sz="1200" dirty="0" err="1"/>
              <a:t>maior</a:t>
            </a:r>
            <a:r>
              <a:rPr lang="en-US" sz="1200" dirty="0"/>
              <a:t> aroma </a:t>
            </a:r>
            <a:r>
              <a:rPr lang="en-US" sz="1200" dirty="0" err="1"/>
              <a:t>frutado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floral.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Adstringência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adstringência</a:t>
            </a:r>
            <a:r>
              <a:rPr lang="en-US" sz="1200" dirty="0"/>
              <a:t> e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aromático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05" y="3315574"/>
            <a:ext cx="2066037" cy="1358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8" y="3203920"/>
            <a:ext cx="5440121" cy="17432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346B1F-B7C2-B68A-7BCF-9CD889D6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3" y="1286720"/>
            <a:ext cx="3590533" cy="17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Prolina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D839D-8BB8-3EE7-2845-5C2F6DD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01" y="3214800"/>
            <a:ext cx="2167474" cy="1414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D2530-E7A5-9CB6-B9DC-C8BFAA4B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70000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99EF3198-BA61-41DB-C11D-441E4E8C5EA8}"/>
              </a:ext>
            </a:extLst>
          </p:cNvPr>
          <p:cNvSpPr txBox="1">
            <a:spLocks noGrp="1"/>
          </p:cNvSpPr>
          <p:nvPr/>
        </p:nvSpPr>
        <p:spPr>
          <a:xfrm>
            <a:off x="4118400" y="1200760"/>
            <a:ext cx="4827181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Vinhos mais maduros tendem a ter maiores concentrações de Prolina.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maturidade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Também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ECD97C-500C-2EC4-1DC9-62E6C283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" y="1281600"/>
            <a:ext cx="3599447" cy="17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747BC-7231-BCA6-6A87-2B51855A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22" y="3214800"/>
            <a:ext cx="228470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797AD4-F3FA-C76C-C416-3035AD7F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595194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EB5F24B3-FF42-5235-04E3-1731F2546846}"/>
              </a:ext>
            </a:extLst>
          </p:cNvPr>
          <p:cNvSpPr txBox="1">
            <a:spLocks noGrp="1"/>
          </p:cNvSpPr>
          <p:nvPr/>
        </p:nvSpPr>
        <p:spPr>
          <a:xfrm>
            <a:off x="4176000" y="1200760"/>
            <a:ext cx="46224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Quanto maior o valor, maior é a quantidade de luz absorvida pela amostra.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9388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Grande </a:t>
            </a:r>
            <a:r>
              <a:rPr lang="en-US" sz="1200" dirty="0" err="1"/>
              <a:t>concentração</a:t>
            </a:r>
            <a:r>
              <a:rPr lang="en-US" sz="1200" dirty="0"/>
              <a:t> de </a:t>
            </a:r>
            <a:r>
              <a:rPr lang="en-US" sz="1200" dirty="0" err="1"/>
              <a:t>compostos</a:t>
            </a:r>
            <a:r>
              <a:rPr lang="en-US" sz="1200" dirty="0"/>
              <a:t> </a:t>
            </a:r>
            <a:r>
              <a:rPr lang="en-US" sz="1200" dirty="0" err="1"/>
              <a:t>pigmentados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Concentração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próxima</a:t>
            </a:r>
            <a:r>
              <a:rPr lang="en-US" sz="1200" dirty="0"/>
              <a:t> da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concentração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89FF3-FE95-7522-13C8-F6006F93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0" y="1294347"/>
            <a:ext cx="3542400" cy="17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810" y="1891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Tonalidade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7AC5C-5DFC-41BC-4BF4-8CDEE16F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1" y="3203920"/>
            <a:ext cx="226374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BC3A05-51B8-AE5D-0726-4F5717D5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704473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FA5D8DA-7919-908D-4D30-FC35DC69C3AF}"/>
              </a:ext>
            </a:extLst>
          </p:cNvPr>
          <p:cNvSpPr txBox="1">
            <a:spLocks noGrp="1"/>
          </p:cNvSpPr>
          <p:nvPr/>
        </p:nvSpPr>
        <p:spPr>
          <a:xfrm>
            <a:off x="4132800" y="1200760"/>
            <a:ext cx="47520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Considerando a escala onde menor valor é o </a:t>
            </a:r>
            <a:r>
              <a:rPr lang="pt-BR" sz="1200" dirty="0" err="1"/>
              <a:t>ton</a:t>
            </a:r>
            <a:r>
              <a:rPr lang="pt-BR" sz="1200" dirty="0"/>
              <a:t> mais claro.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Amarelo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Dourado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E53944-1F0D-1507-E3BF-78607C91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1" y="1260000"/>
            <a:ext cx="3608088" cy="1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7364" y="180899"/>
            <a:ext cx="522318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Intensidade de Cor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647A9-9F18-D860-8C9A-6C189D7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0" y="3214800"/>
            <a:ext cx="2194707" cy="1407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C8431-A8E6-A882-450A-121D840D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94129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CEF9D1E6-8B57-7755-AAA2-5854B91C9D7A}"/>
              </a:ext>
            </a:extLst>
          </p:cNvPr>
          <p:cNvSpPr txBox="1">
            <a:spLocks noGrp="1"/>
          </p:cNvSpPr>
          <p:nvPr/>
        </p:nvSpPr>
        <p:spPr>
          <a:xfrm>
            <a:off x="3974402" y="1379629"/>
            <a:ext cx="4888798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200" dirty="0"/>
              <a:t>Considerando a escala onde o menor valor é a menor intensidade.</a:t>
            </a:r>
          </a:p>
          <a:p>
            <a:pPr marL="0" indent="0"/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 </a:t>
            </a:r>
            <a:r>
              <a:rPr lang="en-US" sz="1200" dirty="0" err="1"/>
              <a:t>mais</a:t>
            </a:r>
            <a:r>
              <a:rPr lang="en-US" sz="1200" dirty="0"/>
              <a:t> profundo </a:t>
            </a:r>
            <a:r>
              <a:rPr lang="en-US" sz="1200" dirty="0" err="1"/>
              <a:t>voltado</a:t>
            </a:r>
            <a:r>
              <a:rPr lang="en-US" sz="1200" dirty="0"/>
              <a:t> pro </a:t>
            </a:r>
            <a:r>
              <a:rPr lang="en-US" sz="1200" dirty="0" err="1"/>
              <a:t>roxo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Vermelho,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equilibrado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Dourado</a:t>
            </a:r>
            <a:r>
              <a:rPr lang="en-US" sz="1200" dirty="0"/>
              <a:t> </a:t>
            </a:r>
            <a:r>
              <a:rPr lang="en-US" sz="1200" dirty="0" err="1"/>
              <a:t>intenso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8EF38B-8404-1755-5ED0-F86F7991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01" y="1426672"/>
            <a:ext cx="3484800" cy="17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2EEC860-FBFB-D350-56F8-D5A1B261F13D}"/>
              </a:ext>
            </a:extLst>
          </p:cNvPr>
          <p:cNvSpPr/>
          <p:nvPr/>
        </p:nvSpPr>
        <p:spPr>
          <a:xfrm>
            <a:off x="762159" y="1374659"/>
            <a:ext cx="3102073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99D3422-DA33-41E4-836E-45B3E2257349}"/>
              </a:ext>
            </a:extLst>
          </p:cNvPr>
          <p:cNvSpPr/>
          <p:nvPr/>
        </p:nvSpPr>
        <p:spPr>
          <a:xfrm>
            <a:off x="6616500" y="1404693"/>
            <a:ext cx="1489077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1320"/>
            <a:ext cx="5103372" cy="3349336"/>
          </a:xfrm>
          <a:prstGeom prst="rect">
            <a:avLst/>
          </a:prstGeom>
        </p:spPr>
      </p:pic>
      <p:sp>
        <p:nvSpPr>
          <p:cNvPr id="4" name="Google Shape;476;p66">
            <a:extLst>
              <a:ext uri="{FF2B5EF4-FFF2-40B4-BE49-F238E27FC236}">
                <a16:creationId xmlns:a16="http://schemas.microsoft.com/office/drawing/2014/main" id="{74F63872-6026-A1C3-657A-72CBA80B61A4}"/>
              </a:ext>
            </a:extLst>
          </p:cNvPr>
          <p:cNvSpPr txBox="1">
            <a:spLocks noGrp="1"/>
          </p:cNvSpPr>
          <p:nvPr/>
        </p:nvSpPr>
        <p:spPr>
          <a:xfrm>
            <a:off x="5320799" y="1482259"/>
            <a:ext cx="3556801" cy="217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000" dirty="0"/>
              <a:t>Vemos que há correlação alta entre algumas </a:t>
            </a:r>
            <a:r>
              <a:rPr lang="pt-BR" sz="1000" dirty="0" err="1"/>
              <a:t>features</a:t>
            </a:r>
            <a:r>
              <a:rPr lang="pt-BR" sz="1000" dirty="0"/>
              <a:t>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A </a:t>
            </a:r>
            <a:r>
              <a:rPr lang="pt-BR" sz="1000" dirty="0" err="1"/>
              <a:t>feature</a:t>
            </a:r>
            <a:r>
              <a:rPr lang="pt-BR" sz="1000" dirty="0"/>
              <a:t> `</a:t>
            </a:r>
            <a:r>
              <a:rPr lang="pt-BR" sz="1000" dirty="0" err="1"/>
              <a:t>total_phenols</a:t>
            </a:r>
            <a:r>
              <a:rPr lang="pt-BR" sz="1000" dirty="0"/>
              <a:t>` tem alta correlação </a:t>
            </a:r>
            <a:r>
              <a:rPr lang="pt-BR" sz="1000" dirty="0" err="1"/>
              <a:t>com`flavanoids</a:t>
            </a:r>
            <a:r>
              <a:rPr lang="pt-BR" sz="1000" dirty="0"/>
              <a:t>` (86%) .</a:t>
            </a:r>
          </a:p>
          <a:p>
            <a:pPr marL="95250" lvl="0" indent="0" algn="l" rtl="0">
              <a:spcBef>
                <a:spcPts val="0"/>
              </a:spcBef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Bem como  as </a:t>
            </a:r>
            <a:r>
              <a:rPr lang="pt-BR" sz="1000" dirty="0" err="1"/>
              <a:t>features`proanthocyanins</a:t>
            </a:r>
            <a:r>
              <a:rPr lang="pt-BR" sz="1000" dirty="0"/>
              <a:t>`(63%), `od280/od315_of_diluted_wines`(70%).</a:t>
            </a:r>
            <a:endParaRPr lang="en-US" sz="1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615F69-B011-1D7E-B119-28CE4326AF11}"/>
              </a:ext>
            </a:extLst>
          </p:cNvPr>
          <p:cNvSpPr/>
          <p:nvPr/>
        </p:nvSpPr>
        <p:spPr>
          <a:xfrm>
            <a:off x="2210400" y="2692800"/>
            <a:ext cx="280800" cy="20376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121EA7-AB97-6758-E549-4DCD5FEE8161}"/>
              </a:ext>
            </a:extLst>
          </p:cNvPr>
          <p:cNvSpPr/>
          <p:nvPr/>
        </p:nvSpPr>
        <p:spPr>
          <a:xfrm flipH="1">
            <a:off x="540000" y="2787600"/>
            <a:ext cx="1987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A18DA5-E8BD-AAB5-668E-67B89386BEF0}"/>
              </a:ext>
            </a:extLst>
          </p:cNvPr>
          <p:cNvSpPr/>
          <p:nvPr/>
        </p:nvSpPr>
        <p:spPr>
          <a:xfrm flipH="1">
            <a:off x="381600" y="3134400"/>
            <a:ext cx="21468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118A86-D148-FCC0-6C49-3C346BF02F0B}"/>
              </a:ext>
            </a:extLst>
          </p:cNvPr>
          <p:cNvSpPr/>
          <p:nvPr/>
        </p:nvSpPr>
        <p:spPr>
          <a:xfrm flipH="1">
            <a:off x="0" y="3639600"/>
            <a:ext cx="2551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722F86-3254-2A6F-7A0B-8FE989E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0" y="2850682"/>
            <a:ext cx="6098400" cy="2017082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B8E32A2-11F2-3760-7BFB-650B27E14A06}"/>
              </a:ext>
            </a:extLst>
          </p:cNvPr>
          <p:cNvSpPr txBox="1">
            <a:spLocks noGrp="1"/>
          </p:cNvSpPr>
          <p:nvPr/>
        </p:nvSpPr>
        <p:spPr>
          <a:xfrm>
            <a:off x="1074041" y="1137600"/>
            <a:ext cx="6701959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Olhando com mais profundidade  nessas </a:t>
            </a:r>
            <a:r>
              <a:rPr lang="pt-BR" sz="1200" dirty="0" err="1"/>
              <a:t>features</a:t>
            </a:r>
            <a:r>
              <a:rPr lang="pt-BR" sz="1200" dirty="0"/>
              <a:t>, vemos que: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Flavonoides e Fenóis Totais são bem correlacionados também para cada classe </a:t>
            </a:r>
            <a:r>
              <a:rPr lang="pt-BR" sz="1200" dirty="0" err="1"/>
              <a:t>individualemente</a:t>
            </a:r>
            <a:r>
              <a:rPr lang="pt-BR" sz="1200" dirty="0"/>
              <a:t>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err="1"/>
              <a:t>Proantocianidinas</a:t>
            </a:r>
            <a:r>
              <a:rPr lang="pt-BR" sz="1200" dirty="0"/>
              <a:t> não são bem relacionadas individualmente, com relação às classes.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Vinhos Diluídos tem correlação forte, embora as amostras estejam bem dispersas.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4823" y="59506"/>
            <a:ext cx="279350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grpSp>
        <p:nvGrpSpPr>
          <p:cNvPr id="32" name="Google Shape;9768;p109">
            <a:extLst>
              <a:ext uri="{FF2B5EF4-FFF2-40B4-BE49-F238E27FC236}">
                <a16:creationId xmlns:a16="http://schemas.microsoft.com/office/drawing/2014/main" id="{AF0817CA-AAE2-BA1F-F403-356A15B9E106}"/>
              </a:ext>
            </a:extLst>
          </p:cNvPr>
          <p:cNvGrpSpPr/>
          <p:nvPr/>
        </p:nvGrpSpPr>
        <p:grpSpPr>
          <a:xfrm>
            <a:off x="2894850" y="1024983"/>
            <a:ext cx="241811" cy="570368"/>
            <a:chOff x="1697158" y="1790739"/>
            <a:chExt cx="348744" cy="822596"/>
          </a:xfrm>
        </p:grpSpPr>
        <p:sp>
          <p:nvSpPr>
            <p:cNvPr id="34" name="Google Shape;9769;p109">
              <a:extLst>
                <a:ext uri="{FF2B5EF4-FFF2-40B4-BE49-F238E27FC236}">
                  <a16:creationId xmlns:a16="http://schemas.microsoft.com/office/drawing/2014/main" id="{28EF5FBB-2C95-D7A8-25D4-A9E77BB253E3}"/>
                </a:ext>
              </a:extLst>
            </p:cNvPr>
            <p:cNvSpPr/>
            <p:nvPr/>
          </p:nvSpPr>
          <p:spPr>
            <a:xfrm>
              <a:off x="1697158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70;p109">
              <a:extLst>
                <a:ext uri="{FF2B5EF4-FFF2-40B4-BE49-F238E27FC236}">
                  <a16:creationId xmlns:a16="http://schemas.microsoft.com/office/drawing/2014/main" id="{608719F1-BDC0-6407-6C79-E2F59BC5432E}"/>
                </a:ext>
              </a:extLst>
            </p:cNvPr>
            <p:cNvSpPr/>
            <p:nvPr/>
          </p:nvSpPr>
          <p:spPr>
            <a:xfrm>
              <a:off x="1852885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71;p109">
              <a:extLst>
                <a:ext uri="{FF2B5EF4-FFF2-40B4-BE49-F238E27FC236}">
                  <a16:creationId xmlns:a16="http://schemas.microsoft.com/office/drawing/2014/main" id="{80E5AF51-6738-02A7-E271-4F2D11DB421D}"/>
                </a:ext>
              </a:extLst>
            </p:cNvPr>
            <p:cNvSpPr/>
            <p:nvPr/>
          </p:nvSpPr>
          <p:spPr>
            <a:xfrm>
              <a:off x="1753589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2;p109">
              <a:extLst>
                <a:ext uri="{FF2B5EF4-FFF2-40B4-BE49-F238E27FC236}">
                  <a16:creationId xmlns:a16="http://schemas.microsoft.com/office/drawing/2014/main" id="{D7CA6042-2C5B-DD27-BD7C-6F97055D706A}"/>
                </a:ext>
              </a:extLst>
            </p:cNvPr>
            <p:cNvSpPr/>
            <p:nvPr/>
          </p:nvSpPr>
          <p:spPr>
            <a:xfrm>
              <a:off x="1758089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773;p109">
            <a:extLst>
              <a:ext uri="{FF2B5EF4-FFF2-40B4-BE49-F238E27FC236}">
                <a16:creationId xmlns:a16="http://schemas.microsoft.com/office/drawing/2014/main" id="{CEAAF61F-8314-8F41-877B-B1D33EA6CDE1}"/>
              </a:ext>
            </a:extLst>
          </p:cNvPr>
          <p:cNvGrpSpPr/>
          <p:nvPr/>
        </p:nvGrpSpPr>
        <p:grpSpPr>
          <a:xfrm>
            <a:off x="2531857" y="713833"/>
            <a:ext cx="266915" cy="894015"/>
            <a:chOff x="1164479" y="1257023"/>
            <a:chExt cx="405210" cy="1342810"/>
          </a:xfrm>
        </p:grpSpPr>
        <p:sp>
          <p:nvSpPr>
            <p:cNvPr id="39" name="Google Shape;9774;p109">
              <a:extLst>
                <a:ext uri="{FF2B5EF4-FFF2-40B4-BE49-F238E27FC236}">
                  <a16:creationId xmlns:a16="http://schemas.microsoft.com/office/drawing/2014/main" id="{8025DDDF-92CE-9D46-EDA5-33973491352F}"/>
                </a:ext>
              </a:extLst>
            </p:cNvPr>
            <p:cNvSpPr/>
            <p:nvPr/>
          </p:nvSpPr>
          <p:spPr>
            <a:xfrm>
              <a:off x="1164479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75;p109">
              <a:extLst>
                <a:ext uri="{FF2B5EF4-FFF2-40B4-BE49-F238E27FC236}">
                  <a16:creationId xmlns:a16="http://schemas.microsoft.com/office/drawing/2014/main" id="{3DBBE8C7-B3BA-7CF2-B36F-57F340877ADC}"/>
                </a:ext>
              </a:extLst>
            </p:cNvPr>
            <p:cNvSpPr/>
            <p:nvPr/>
          </p:nvSpPr>
          <p:spPr>
            <a:xfrm>
              <a:off x="1273817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76;p109">
              <a:extLst>
                <a:ext uri="{FF2B5EF4-FFF2-40B4-BE49-F238E27FC236}">
                  <a16:creationId xmlns:a16="http://schemas.microsoft.com/office/drawing/2014/main" id="{8F57851C-3C2F-865E-EE40-B2BC9B6D6045}"/>
                </a:ext>
              </a:extLst>
            </p:cNvPr>
            <p:cNvSpPr/>
            <p:nvPr/>
          </p:nvSpPr>
          <p:spPr>
            <a:xfrm>
              <a:off x="1222062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9777;p109">
            <a:extLst>
              <a:ext uri="{FF2B5EF4-FFF2-40B4-BE49-F238E27FC236}">
                <a16:creationId xmlns:a16="http://schemas.microsoft.com/office/drawing/2014/main" id="{F3BE70AE-CED5-71CD-8324-D3F493963BF4}"/>
              </a:ext>
            </a:extLst>
          </p:cNvPr>
          <p:cNvGrpSpPr/>
          <p:nvPr/>
        </p:nvGrpSpPr>
        <p:grpSpPr>
          <a:xfrm>
            <a:off x="2892061" y="2471612"/>
            <a:ext cx="244600" cy="576948"/>
            <a:chOff x="5564884" y="1790739"/>
            <a:chExt cx="348744" cy="822596"/>
          </a:xfrm>
        </p:grpSpPr>
        <p:sp>
          <p:nvSpPr>
            <p:cNvPr id="43" name="Google Shape;9778;p109">
              <a:extLst>
                <a:ext uri="{FF2B5EF4-FFF2-40B4-BE49-F238E27FC236}">
                  <a16:creationId xmlns:a16="http://schemas.microsoft.com/office/drawing/2014/main" id="{4FB5ED10-ED07-9965-B581-5F0E5BAD9D19}"/>
                </a:ext>
              </a:extLst>
            </p:cNvPr>
            <p:cNvSpPr/>
            <p:nvPr/>
          </p:nvSpPr>
          <p:spPr>
            <a:xfrm>
              <a:off x="5564884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79;p109">
              <a:extLst>
                <a:ext uri="{FF2B5EF4-FFF2-40B4-BE49-F238E27FC236}">
                  <a16:creationId xmlns:a16="http://schemas.microsoft.com/office/drawing/2014/main" id="{EF516C3F-ABD1-7472-3CDA-EF871DC02E26}"/>
                </a:ext>
              </a:extLst>
            </p:cNvPr>
            <p:cNvSpPr/>
            <p:nvPr/>
          </p:nvSpPr>
          <p:spPr>
            <a:xfrm>
              <a:off x="5720611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80;p109">
              <a:extLst>
                <a:ext uri="{FF2B5EF4-FFF2-40B4-BE49-F238E27FC236}">
                  <a16:creationId xmlns:a16="http://schemas.microsoft.com/office/drawing/2014/main" id="{A4B53807-BE44-2A74-378D-7A04577FA021}"/>
                </a:ext>
              </a:extLst>
            </p:cNvPr>
            <p:cNvSpPr/>
            <p:nvPr/>
          </p:nvSpPr>
          <p:spPr>
            <a:xfrm>
              <a:off x="5621315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1;p109">
              <a:extLst>
                <a:ext uri="{FF2B5EF4-FFF2-40B4-BE49-F238E27FC236}">
                  <a16:creationId xmlns:a16="http://schemas.microsoft.com/office/drawing/2014/main" id="{C4EB2C47-FB27-E1FC-E21A-1FF933341BBC}"/>
                </a:ext>
              </a:extLst>
            </p:cNvPr>
            <p:cNvSpPr/>
            <p:nvPr/>
          </p:nvSpPr>
          <p:spPr>
            <a:xfrm>
              <a:off x="5625815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782;p109">
            <a:extLst>
              <a:ext uri="{FF2B5EF4-FFF2-40B4-BE49-F238E27FC236}">
                <a16:creationId xmlns:a16="http://schemas.microsoft.com/office/drawing/2014/main" id="{96A27877-67D3-3C94-D6FF-1370FAFADF6D}"/>
              </a:ext>
            </a:extLst>
          </p:cNvPr>
          <p:cNvGrpSpPr/>
          <p:nvPr/>
        </p:nvGrpSpPr>
        <p:grpSpPr>
          <a:xfrm>
            <a:off x="2533787" y="2122821"/>
            <a:ext cx="269368" cy="904327"/>
            <a:chOff x="5032205" y="1257023"/>
            <a:chExt cx="405210" cy="1342810"/>
          </a:xfrm>
        </p:grpSpPr>
        <p:sp>
          <p:nvSpPr>
            <p:cNvPr id="48" name="Google Shape;9783;p109">
              <a:extLst>
                <a:ext uri="{FF2B5EF4-FFF2-40B4-BE49-F238E27FC236}">
                  <a16:creationId xmlns:a16="http://schemas.microsoft.com/office/drawing/2014/main" id="{8C05C028-1554-316F-8315-97D0723DBF6F}"/>
                </a:ext>
              </a:extLst>
            </p:cNvPr>
            <p:cNvSpPr/>
            <p:nvPr/>
          </p:nvSpPr>
          <p:spPr>
            <a:xfrm>
              <a:off x="5032205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4;p109">
              <a:extLst>
                <a:ext uri="{FF2B5EF4-FFF2-40B4-BE49-F238E27FC236}">
                  <a16:creationId xmlns:a16="http://schemas.microsoft.com/office/drawing/2014/main" id="{0DF95687-4BF6-3EC7-4F49-46B3CD8B5752}"/>
                </a:ext>
              </a:extLst>
            </p:cNvPr>
            <p:cNvSpPr/>
            <p:nvPr/>
          </p:nvSpPr>
          <p:spPr>
            <a:xfrm>
              <a:off x="5141544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85;p109">
              <a:extLst>
                <a:ext uri="{FF2B5EF4-FFF2-40B4-BE49-F238E27FC236}">
                  <a16:creationId xmlns:a16="http://schemas.microsoft.com/office/drawing/2014/main" id="{62A2B80E-F988-8BCC-624F-D7A0853B6C6E}"/>
                </a:ext>
              </a:extLst>
            </p:cNvPr>
            <p:cNvSpPr/>
            <p:nvPr/>
          </p:nvSpPr>
          <p:spPr>
            <a:xfrm>
              <a:off x="5089788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6;p109">
            <a:extLst>
              <a:ext uri="{FF2B5EF4-FFF2-40B4-BE49-F238E27FC236}">
                <a16:creationId xmlns:a16="http://schemas.microsoft.com/office/drawing/2014/main" id="{3B86FBDD-06EE-426D-BBBA-0758C0E0923C}"/>
              </a:ext>
            </a:extLst>
          </p:cNvPr>
          <p:cNvSpPr txBox="1">
            <a:spLocks/>
          </p:cNvSpPr>
          <p:nvPr/>
        </p:nvSpPr>
        <p:spPr>
          <a:xfrm>
            <a:off x="2503699" y="1625828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55" name="Google Shape;9790;p109">
            <a:extLst>
              <a:ext uri="{FF2B5EF4-FFF2-40B4-BE49-F238E27FC236}">
                <a16:creationId xmlns:a16="http://schemas.microsoft.com/office/drawing/2014/main" id="{79164A40-C0A0-9290-2E6A-B8BBE49C686C}"/>
              </a:ext>
            </a:extLst>
          </p:cNvPr>
          <p:cNvSpPr txBox="1"/>
          <p:nvPr/>
        </p:nvSpPr>
        <p:spPr>
          <a:xfrm>
            <a:off x="925864" y="4047320"/>
            <a:ext cx="15545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2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6" name="Google Shape;9791;p109">
            <a:extLst>
              <a:ext uri="{FF2B5EF4-FFF2-40B4-BE49-F238E27FC236}">
                <a16:creationId xmlns:a16="http://schemas.microsoft.com/office/drawing/2014/main" id="{956DB5F6-ADB4-B9F9-31B6-BFA844E17205}"/>
              </a:ext>
            </a:extLst>
          </p:cNvPr>
          <p:cNvSpPr txBox="1"/>
          <p:nvPr/>
        </p:nvSpPr>
        <p:spPr>
          <a:xfrm>
            <a:off x="959852" y="979656"/>
            <a:ext cx="14913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0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7" name="Google Shape;9792;p109">
            <a:extLst>
              <a:ext uri="{FF2B5EF4-FFF2-40B4-BE49-F238E27FC236}">
                <a16:creationId xmlns:a16="http://schemas.microsoft.com/office/drawing/2014/main" id="{D9BC08B1-DE3A-D6CB-5AAB-EF0BD9A51BFA}"/>
              </a:ext>
            </a:extLst>
          </p:cNvPr>
          <p:cNvSpPr txBox="1"/>
          <p:nvPr/>
        </p:nvSpPr>
        <p:spPr>
          <a:xfrm>
            <a:off x="978653" y="2568570"/>
            <a:ext cx="14537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1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08" name="Google Shape;11743;p109">
            <a:extLst>
              <a:ext uri="{FF2B5EF4-FFF2-40B4-BE49-F238E27FC236}">
                <a16:creationId xmlns:a16="http://schemas.microsoft.com/office/drawing/2014/main" id="{81416C0F-91B5-9E85-93CD-2C2A09BAAD6A}"/>
              </a:ext>
            </a:extLst>
          </p:cNvPr>
          <p:cNvSpPr txBox="1"/>
          <p:nvPr/>
        </p:nvSpPr>
        <p:spPr>
          <a:xfrm>
            <a:off x="3688098" y="977979"/>
            <a:ext cx="5252953" cy="6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maduro de tom vermelho profundo e aroma frutado bem acentuado, muito adstringênte 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2" name="Google Shape;11743;p109">
            <a:extLst>
              <a:ext uri="{FF2B5EF4-FFF2-40B4-BE49-F238E27FC236}">
                <a16:creationId xmlns:a16="http://schemas.microsoft.com/office/drawing/2014/main" id="{D4C93D0D-1959-38CB-1B17-846B35B7216C}"/>
              </a:ext>
            </a:extLst>
          </p:cNvPr>
          <p:cNvSpPr txBox="1"/>
          <p:nvPr/>
        </p:nvSpPr>
        <p:spPr>
          <a:xfrm>
            <a:off x="3699428" y="2568570"/>
            <a:ext cx="4926171" cy="52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vermelho e aroma floral, levemente adstringênte.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3" name="Google Shape;11743;p109">
            <a:extLst>
              <a:ext uri="{FF2B5EF4-FFF2-40B4-BE49-F238E27FC236}">
                <a16:creationId xmlns:a16="http://schemas.microsoft.com/office/drawing/2014/main" id="{755FFFB6-4C45-791F-8124-58C741D45665}"/>
              </a:ext>
            </a:extLst>
          </p:cNvPr>
          <p:cNvSpPr txBox="1"/>
          <p:nvPr/>
        </p:nvSpPr>
        <p:spPr>
          <a:xfrm>
            <a:off x="3700962" y="3806013"/>
            <a:ext cx="5227223" cy="71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dourado intenso com adstringência fraca.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" name="Google Shape;9786;p109">
            <a:extLst>
              <a:ext uri="{FF2B5EF4-FFF2-40B4-BE49-F238E27FC236}">
                <a16:creationId xmlns:a16="http://schemas.microsoft.com/office/drawing/2014/main" id="{A2CADBD1-0ADD-6461-256F-089191E37384}"/>
              </a:ext>
            </a:extLst>
          </p:cNvPr>
          <p:cNvSpPr txBox="1">
            <a:spLocks/>
          </p:cNvSpPr>
          <p:nvPr/>
        </p:nvSpPr>
        <p:spPr>
          <a:xfrm>
            <a:off x="2477776" y="3086892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3" name="Google Shape;9789;p109">
            <a:extLst>
              <a:ext uri="{FF2B5EF4-FFF2-40B4-BE49-F238E27FC236}">
                <a16:creationId xmlns:a16="http://schemas.microsoft.com/office/drawing/2014/main" id="{CD408DE1-5586-CDEE-3044-33954248480F}"/>
              </a:ext>
            </a:extLst>
          </p:cNvPr>
          <p:cNvSpPr txBox="1">
            <a:spLocks/>
          </p:cNvSpPr>
          <p:nvPr/>
        </p:nvSpPr>
        <p:spPr>
          <a:xfrm>
            <a:off x="2432378" y="4586015"/>
            <a:ext cx="787785" cy="26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lang="pt-BR" sz="1200" dirty="0"/>
          </a:p>
        </p:txBody>
      </p:sp>
      <p:grpSp>
        <p:nvGrpSpPr>
          <p:cNvPr id="4" name="Google Shape;9803;p109">
            <a:extLst>
              <a:ext uri="{FF2B5EF4-FFF2-40B4-BE49-F238E27FC236}">
                <a16:creationId xmlns:a16="http://schemas.microsoft.com/office/drawing/2014/main" id="{280D7A24-1106-036B-1ED4-E234D25F9C18}"/>
              </a:ext>
            </a:extLst>
          </p:cNvPr>
          <p:cNvGrpSpPr/>
          <p:nvPr/>
        </p:nvGrpSpPr>
        <p:grpSpPr>
          <a:xfrm>
            <a:off x="2897722" y="3880073"/>
            <a:ext cx="269162" cy="634884"/>
            <a:chOff x="5564884" y="3579989"/>
            <a:chExt cx="348744" cy="822596"/>
          </a:xfrm>
        </p:grpSpPr>
        <p:sp>
          <p:nvSpPr>
            <p:cNvPr id="5" name="Google Shape;9804;p109">
              <a:extLst>
                <a:ext uri="{FF2B5EF4-FFF2-40B4-BE49-F238E27FC236}">
                  <a16:creationId xmlns:a16="http://schemas.microsoft.com/office/drawing/2014/main" id="{85C30F17-A92D-1D07-CBA6-D10FB795EA31}"/>
                </a:ext>
              </a:extLst>
            </p:cNvPr>
            <p:cNvSpPr/>
            <p:nvPr/>
          </p:nvSpPr>
          <p:spPr>
            <a:xfrm>
              <a:off x="5564884" y="357998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05;p109">
              <a:extLst>
                <a:ext uri="{FF2B5EF4-FFF2-40B4-BE49-F238E27FC236}">
                  <a16:creationId xmlns:a16="http://schemas.microsoft.com/office/drawing/2014/main" id="{2AB40A64-2046-C81B-F322-E7671C42B82F}"/>
                </a:ext>
              </a:extLst>
            </p:cNvPr>
            <p:cNvSpPr/>
            <p:nvPr/>
          </p:nvSpPr>
          <p:spPr>
            <a:xfrm>
              <a:off x="5720611" y="404036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06;p109">
              <a:extLst>
                <a:ext uri="{FF2B5EF4-FFF2-40B4-BE49-F238E27FC236}">
                  <a16:creationId xmlns:a16="http://schemas.microsoft.com/office/drawing/2014/main" id="{B33E617E-4EC7-7D1B-A1D1-C5530C8B63E8}"/>
                </a:ext>
              </a:extLst>
            </p:cNvPr>
            <p:cNvSpPr/>
            <p:nvPr/>
          </p:nvSpPr>
          <p:spPr>
            <a:xfrm>
              <a:off x="5621315" y="436534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07;p109">
              <a:extLst>
                <a:ext uri="{FF2B5EF4-FFF2-40B4-BE49-F238E27FC236}">
                  <a16:creationId xmlns:a16="http://schemas.microsoft.com/office/drawing/2014/main" id="{9F9AFEDF-EBD3-D32F-167F-B3A7C0551D94}"/>
                </a:ext>
              </a:extLst>
            </p:cNvPr>
            <p:cNvSpPr/>
            <p:nvPr/>
          </p:nvSpPr>
          <p:spPr>
            <a:xfrm>
              <a:off x="5625815" y="3750373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808;p109">
            <a:extLst>
              <a:ext uri="{FF2B5EF4-FFF2-40B4-BE49-F238E27FC236}">
                <a16:creationId xmlns:a16="http://schemas.microsoft.com/office/drawing/2014/main" id="{2A253EC8-8A73-E6EE-CE2A-7BEA3A905948}"/>
              </a:ext>
            </a:extLst>
          </p:cNvPr>
          <p:cNvGrpSpPr/>
          <p:nvPr/>
        </p:nvGrpSpPr>
        <p:grpSpPr>
          <a:xfrm>
            <a:off x="2528223" y="3518046"/>
            <a:ext cx="297107" cy="991999"/>
            <a:chOff x="5032205" y="3053020"/>
            <a:chExt cx="405212" cy="1352943"/>
          </a:xfrm>
        </p:grpSpPr>
        <p:sp>
          <p:nvSpPr>
            <p:cNvPr id="10" name="Google Shape;9809;p109">
              <a:extLst>
                <a:ext uri="{FF2B5EF4-FFF2-40B4-BE49-F238E27FC236}">
                  <a16:creationId xmlns:a16="http://schemas.microsoft.com/office/drawing/2014/main" id="{0A39DE4A-185A-E825-1A26-DE3C84042F78}"/>
                </a:ext>
              </a:extLst>
            </p:cNvPr>
            <p:cNvSpPr/>
            <p:nvPr/>
          </p:nvSpPr>
          <p:spPr>
            <a:xfrm>
              <a:off x="5032205" y="3136485"/>
              <a:ext cx="405212" cy="1269478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0;p109">
              <a:extLst>
                <a:ext uri="{FF2B5EF4-FFF2-40B4-BE49-F238E27FC236}">
                  <a16:creationId xmlns:a16="http://schemas.microsoft.com/office/drawing/2014/main" id="{706633C0-A4F7-B914-8E26-90093A6F1F70}"/>
                </a:ext>
              </a:extLst>
            </p:cNvPr>
            <p:cNvSpPr/>
            <p:nvPr/>
          </p:nvSpPr>
          <p:spPr>
            <a:xfrm>
              <a:off x="5089788" y="384687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11;p109">
              <a:extLst>
                <a:ext uri="{FF2B5EF4-FFF2-40B4-BE49-F238E27FC236}">
                  <a16:creationId xmlns:a16="http://schemas.microsoft.com/office/drawing/2014/main" id="{50D2BF24-5BE6-B464-34E2-F41E656CFBB0}"/>
                </a:ext>
              </a:extLst>
            </p:cNvPr>
            <p:cNvSpPr/>
            <p:nvPr/>
          </p:nvSpPr>
          <p:spPr>
            <a:xfrm>
              <a:off x="5136880" y="3053020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Aplicação, comparação e resultados.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645085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16668" y="2522368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06480" y="1455746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761899" y="2531387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95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1E0E724-81E6-8D3E-5AED-EFA8EF3A495D}"/>
              </a:ext>
            </a:extLst>
          </p:cNvPr>
          <p:cNvSpPr/>
          <p:nvPr/>
        </p:nvSpPr>
        <p:spPr>
          <a:xfrm>
            <a:off x="3026623" y="1866029"/>
            <a:ext cx="4644925" cy="68183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60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Árvore de Decisão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Boosting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pt-BR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8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CAF37E6-AB9F-8EE7-3DAB-D490AF72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1371299"/>
            <a:ext cx="3527923" cy="3338706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80FDDA-ED34-7B0A-DAA0-62C19B3F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1" y="1377346"/>
            <a:ext cx="3527923" cy="332503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9620025-0AF0-B159-E1F8-1DCA3906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959" y="1981200"/>
            <a:ext cx="3134765" cy="20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11" y="157781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39" y="1484892"/>
            <a:ext cx="3668603" cy="29195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E8CC78-3B68-2AD1-41FB-4F4FFD4D1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198" y="2163629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625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1924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81226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192490" y="2822400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259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558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55890" y="2822400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8893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192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19291" y="2822400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Aplicação, comparação e resultados.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46300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11374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1028" name="Picture 4" descr="SddomboAAAAASUVORK5CYII= (1409×829)">
            <a:extLst>
              <a:ext uri="{FF2B5EF4-FFF2-40B4-BE49-F238E27FC236}">
                <a16:creationId xmlns:a16="http://schemas.microsoft.com/office/drawing/2014/main" id="{F94E3F0A-F057-8C14-1A49-44CEDB20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2" y="1175530"/>
            <a:ext cx="6683282" cy="393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23EF1D0-BE31-E16E-E1B0-062B2154C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77" y="998433"/>
            <a:ext cx="35337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11" y="137922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57" y="1361901"/>
            <a:ext cx="3814319" cy="30537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038202-2023-948A-D17B-BA7D3447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59" y="2007711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9C23C-6C3C-501F-F25C-9EDCB0FA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17" y="1216481"/>
            <a:ext cx="2966719" cy="34002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DD3996B-D9BE-A2BB-D9C1-7B312DE4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100"/>
            <a:ext cx="4440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78" y="1415241"/>
            <a:ext cx="3649780" cy="29089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F43E44-4459-2280-3F49-883FC59F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1920240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>
            <a:off x="2516111" y="2267015"/>
            <a:ext cx="4163379" cy="2545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5981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7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1611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45320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9029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76099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8486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568326" y="1529704"/>
            <a:ext cx="2342552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8390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7372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82914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dos resultados obtidos.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791863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776623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depois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5013911" y="1914274"/>
            <a:ext cx="3981595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5773721" y="1371451"/>
            <a:ext cx="3221785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5638603" y="2573655"/>
            <a:ext cx="3458332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649081" y="2589610"/>
            <a:ext cx="2276031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097313" y="1395102"/>
            <a:ext cx="1594234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10650" y="1951929"/>
            <a:ext cx="2342552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0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8213" y="196306"/>
            <a:ext cx="4522687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 e Conclusão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/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Acurária no Teste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2590059" y="2265215"/>
            <a:ext cx="44282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8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33760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6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9005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52714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464238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834945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758810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786274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857857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847669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903088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723029" y="2589610"/>
            <a:ext cx="4072649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171260" y="1395102"/>
            <a:ext cx="3335853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84597" y="1951929"/>
            <a:ext cx="4275923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85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Implantação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jprdoliveira@gmail.com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jjds13@hotmail.com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781367" y="3683718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524;p124">
            <a:extLst>
              <a:ext uri="{FF2B5EF4-FFF2-40B4-BE49-F238E27FC236}">
                <a16:creationId xmlns:a16="http://schemas.microsoft.com/office/drawing/2014/main" id="{9F86FFF2-C613-BB22-10B3-A6451F767E38}"/>
              </a:ext>
            </a:extLst>
          </p:cNvPr>
          <p:cNvGrpSpPr/>
          <p:nvPr/>
        </p:nvGrpSpPr>
        <p:grpSpPr>
          <a:xfrm>
            <a:off x="3579326" y="767857"/>
            <a:ext cx="335950" cy="427452"/>
            <a:chOff x="1190625" y="238125"/>
            <a:chExt cx="4101950" cy="5219200"/>
          </a:xfrm>
        </p:grpSpPr>
        <p:sp>
          <p:nvSpPr>
            <p:cNvPr id="4" name="Google Shape;14525;p124">
              <a:extLst>
                <a:ext uri="{FF2B5EF4-FFF2-40B4-BE49-F238E27FC236}">
                  <a16:creationId xmlns:a16="http://schemas.microsoft.com/office/drawing/2014/main" id="{6E16413F-5CD9-DED2-480A-58783B5FEDD2}"/>
                </a:ext>
              </a:extLst>
            </p:cNvPr>
            <p:cNvSpPr/>
            <p:nvPr/>
          </p:nvSpPr>
          <p:spPr>
            <a:xfrm>
              <a:off x="1190625" y="238125"/>
              <a:ext cx="4101950" cy="5219200"/>
            </a:xfrm>
            <a:custGeom>
              <a:avLst/>
              <a:gdLst/>
              <a:ahLst/>
              <a:cxnLst/>
              <a:rect l="l" t="t" r="r" b="b"/>
              <a:pathLst>
                <a:path w="164078" h="208768" extrusionOk="0">
                  <a:moveTo>
                    <a:pt x="87617" y="6100"/>
                  </a:moveTo>
                  <a:cubicBezTo>
                    <a:pt x="91499" y="6100"/>
                    <a:pt x="94630" y="9264"/>
                    <a:pt x="94630" y="13113"/>
                  </a:cubicBezTo>
                  <a:cubicBezTo>
                    <a:pt x="94630" y="16995"/>
                    <a:pt x="91499" y="20126"/>
                    <a:pt x="87617" y="20126"/>
                  </a:cubicBezTo>
                  <a:cubicBezTo>
                    <a:pt x="83768" y="20126"/>
                    <a:pt x="80604" y="16995"/>
                    <a:pt x="80604" y="13113"/>
                  </a:cubicBezTo>
                  <a:cubicBezTo>
                    <a:pt x="80604" y="9264"/>
                    <a:pt x="83768" y="6100"/>
                    <a:pt x="87617" y="6100"/>
                  </a:cubicBezTo>
                  <a:close/>
                  <a:moveTo>
                    <a:pt x="34512" y="41134"/>
                  </a:moveTo>
                  <a:lnTo>
                    <a:pt x="34512" y="48082"/>
                  </a:lnTo>
                  <a:lnTo>
                    <a:pt x="24106" y="48082"/>
                  </a:lnTo>
                  <a:cubicBezTo>
                    <a:pt x="23780" y="48082"/>
                    <a:pt x="23519" y="47821"/>
                    <a:pt x="23519" y="47495"/>
                  </a:cubicBezTo>
                  <a:lnTo>
                    <a:pt x="23519" y="41721"/>
                  </a:lnTo>
                  <a:cubicBezTo>
                    <a:pt x="23519" y="41395"/>
                    <a:pt x="23780" y="41134"/>
                    <a:pt x="24106" y="41134"/>
                  </a:cubicBezTo>
                  <a:close/>
                  <a:moveTo>
                    <a:pt x="51050" y="41134"/>
                  </a:moveTo>
                  <a:cubicBezTo>
                    <a:pt x="51344" y="41134"/>
                    <a:pt x="51605" y="41395"/>
                    <a:pt x="51605" y="41721"/>
                  </a:cubicBezTo>
                  <a:lnTo>
                    <a:pt x="51605" y="47495"/>
                  </a:lnTo>
                  <a:cubicBezTo>
                    <a:pt x="51605" y="47821"/>
                    <a:pt x="51344" y="48082"/>
                    <a:pt x="51050" y="48082"/>
                  </a:cubicBezTo>
                  <a:lnTo>
                    <a:pt x="40644" y="48082"/>
                  </a:lnTo>
                  <a:lnTo>
                    <a:pt x="40644" y="41134"/>
                  </a:lnTo>
                  <a:close/>
                  <a:moveTo>
                    <a:pt x="94630" y="56302"/>
                  </a:moveTo>
                  <a:lnTo>
                    <a:pt x="94630" y="63315"/>
                  </a:lnTo>
                  <a:cubicBezTo>
                    <a:pt x="94630" y="67164"/>
                    <a:pt x="91499" y="70328"/>
                    <a:pt x="87617" y="70328"/>
                  </a:cubicBezTo>
                  <a:cubicBezTo>
                    <a:pt x="83768" y="70328"/>
                    <a:pt x="80604" y="67164"/>
                    <a:pt x="80604" y="63315"/>
                  </a:cubicBezTo>
                  <a:cubicBezTo>
                    <a:pt x="80604" y="59433"/>
                    <a:pt x="83768" y="56302"/>
                    <a:pt x="87617" y="56302"/>
                  </a:cubicBezTo>
                  <a:close/>
                  <a:moveTo>
                    <a:pt x="127772" y="56302"/>
                  </a:moveTo>
                  <a:cubicBezTo>
                    <a:pt x="131654" y="56302"/>
                    <a:pt x="134785" y="59433"/>
                    <a:pt x="134785" y="63315"/>
                  </a:cubicBezTo>
                  <a:cubicBezTo>
                    <a:pt x="134785" y="67164"/>
                    <a:pt x="131654" y="70328"/>
                    <a:pt x="127772" y="70328"/>
                  </a:cubicBezTo>
                  <a:cubicBezTo>
                    <a:pt x="123923" y="70328"/>
                    <a:pt x="120759" y="67164"/>
                    <a:pt x="120759" y="63315"/>
                  </a:cubicBezTo>
                  <a:cubicBezTo>
                    <a:pt x="120759" y="59433"/>
                    <a:pt x="123923" y="56302"/>
                    <a:pt x="127772" y="56302"/>
                  </a:cubicBezTo>
                  <a:close/>
                  <a:moveTo>
                    <a:pt x="34512" y="54182"/>
                  </a:moveTo>
                  <a:lnTo>
                    <a:pt x="34512" y="108004"/>
                  </a:lnTo>
                  <a:cubicBezTo>
                    <a:pt x="29207" y="105874"/>
                    <a:pt x="24280" y="105104"/>
                    <a:pt x="19933" y="105104"/>
                  </a:cubicBezTo>
                  <a:cubicBezTo>
                    <a:pt x="14229" y="105104"/>
                    <a:pt x="9521" y="106429"/>
                    <a:pt x="6263" y="107743"/>
                  </a:cubicBezTo>
                  <a:cubicBezTo>
                    <a:pt x="7046" y="101056"/>
                    <a:pt x="10667" y="94989"/>
                    <a:pt x="16310" y="91173"/>
                  </a:cubicBezTo>
                  <a:cubicBezTo>
                    <a:pt x="24367" y="85692"/>
                    <a:pt x="29195" y="76624"/>
                    <a:pt x="29195" y="66871"/>
                  </a:cubicBezTo>
                  <a:lnTo>
                    <a:pt x="29195" y="54182"/>
                  </a:lnTo>
                  <a:close/>
                  <a:moveTo>
                    <a:pt x="45961" y="54182"/>
                  </a:moveTo>
                  <a:lnTo>
                    <a:pt x="45961" y="66871"/>
                  </a:lnTo>
                  <a:cubicBezTo>
                    <a:pt x="45961" y="76624"/>
                    <a:pt x="50789" y="85692"/>
                    <a:pt x="58846" y="91173"/>
                  </a:cubicBezTo>
                  <a:cubicBezTo>
                    <a:pt x="65207" y="95511"/>
                    <a:pt x="69024" y="102687"/>
                    <a:pt x="69024" y="110418"/>
                  </a:cubicBezTo>
                  <a:lnTo>
                    <a:pt x="69024" y="111071"/>
                  </a:lnTo>
                  <a:cubicBezTo>
                    <a:pt x="66784" y="112260"/>
                    <a:pt x="61871" y="114376"/>
                    <a:pt x="55273" y="114376"/>
                  </a:cubicBezTo>
                  <a:cubicBezTo>
                    <a:pt x="51011" y="114376"/>
                    <a:pt x="46046" y="113493"/>
                    <a:pt x="40644" y="110908"/>
                  </a:cubicBezTo>
                  <a:lnTo>
                    <a:pt x="40644" y="54182"/>
                  </a:lnTo>
                  <a:close/>
                  <a:moveTo>
                    <a:pt x="140689" y="104188"/>
                  </a:moveTo>
                  <a:cubicBezTo>
                    <a:pt x="141277" y="104188"/>
                    <a:pt x="141766" y="104645"/>
                    <a:pt x="141766" y="105232"/>
                  </a:cubicBezTo>
                  <a:lnTo>
                    <a:pt x="141766" y="120693"/>
                  </a:lnTo>
                  <a:lnTo>
                    <a:pt x="133905" y="120693"/>
                  </a:lnTo>
                  <a:lnTo>
                    <a:pt x="133905" y="105232"/>
                  </a:lnTo>
                  <a:cubicBezTo>
                    <a:pt x="133905" y="104645"/>
                    <a:pt x="134394" y="104188"/>
                    <a:pt x="134981" y="104188"/>
                  </a:cubicBezTo>
                  <a:close/>
                  <a:moveTo>
                    <a:pt x="127805" y="126826"/>
                  </a:moveTo>
                  <a:lnTo>
                    <a:pt x="127805" y="148877"/>
                  </a:lnTo>
                  <a:cubicBezTo>
                    <a:pt x="121713" y="145823"/>
                    <a:pt x="116074" y="144780"/>
                    <a:pt x="111219" y="144780"/>
                  </a:cubicBezTo>
                  <a:cubicBezTo>
                    <a:pt x="106065" y="144780"/>
                    <a:pt x="101795" y="145956"/>
                    <a:pt x="98806" y="147148"/>
                  </a:cubicBezTo>
                  <a:lnTo>
                    <a:pt x="98806" y="126826"/>
                  </a:lnTo>
                  <a:close/>
                  <a:moveTo>
                    <a:pt x="155988" y="126826"/>
                  </a:moveTo>
                  <a:lnTo>
                    <a:pt x="155988" y="150345"/>
                  </a:lnTo>
                  <a:cubicBezTo>
                    <a:pt x="154455" y="151160"/>
                    <a:pt x="151617" y="152367"/>
                    <a:pt x="147866" y="152955"/>
                  </a:cubicBezTo>
                  <a:lnTo>
                    <a:pt x="147866" y="147311"/>
                  </a:lnTo>
                  <a:cubicBezTo>
                    <a:pt x="147866" y="145615"/>
                    <a:pt x="146496" y="144245"/>
                    <a:pt x="144832" y="144245"/>
                  </a:cubicBezTo>
                  <a:cubicBezTo>
                    <a:pt x="143136" y="144245"/>
                    <a:pt x="141766" y="145615"/>
                    <a:pt x="141766" y="147311"/>
                  </a:cubicBezTo>
                  <a:lnTo>
                    <a:pt x="141766" y="153216"/>
                  </a:lnTo>
                  <a:cubicBezTo>
                    <a:pt x="139156" y="153052"/>
                    <a:pt x="136514" y="152530"/>
                    <a:pt x="133905" y="151617"/>
                  </a:cubicBezTo>
                  <a:lnTo>
                    <a:pt x="133905" y="126826"/>
                  </a:lnTo>
                  <a:lnTo>
                    <a:pt x="141766" y="126826"/>
                  </a:lnTo>
                  <a:lnTo>
                    <a:pt x="141766" y="133024"/>
                  </a:lnTo>
                  <a:cubicBezTo>
                    <a:pt x="141766" y="134720"/>
                    <a:pt x="143136" y="136090"/>
                    <a:pt x="144832" y="136090"/>
                  </a:cubicBezTo>
                  <a:cubicBezTo>
                    <a:pt x="146496" y="136090"/>
                    <a:pt x="147866" y="134720"/>
                    <a:pt x="147866" y="133024"/>
                  </a:cubicBezTo>
                  <a:lnTo>
                    <a:pt x="147866" y="126826"/>
                  </a:lnTo>
                  <a:close/>
                  <a:moveTo>
                    <a:pt x="111186" y="150914"/>
                  </a:moveTo>
                  <a:cubicBezTo>
                    <a:pt x="115442" y="150914"/>
                    <a:pt x="120470" y="151884"/>
                    <a:pt x="125945" y="154814"/>
                  </a:cubicBezTo>
                  <a:cubicBezTo>
                    <a:pt x="132419" y="158253"/>
                    <a:pt x="138408" y="159409"/>
                    <a:pt x="143528" y="159409"/>
                  </a:cubicBezTo>
                  <a:cubicBezTo>
                    <a:pt x="148702" y="159409"/>
                    <a:pt x="152988" y="158229"/>
                    <a:pt x="155988" y="157032"/>
                  </a:cubicBezTo>
                  <a:lnTo>
                    <a:pt x="155988" y="199340"/>
                  </a:lnTo>
                  <a:cubicBezTo>
                    <a:pt x="155988" y="201167"/>
                    <a:pt x="154520" y="202667"/>
                    <a:pt x="152694" y="202667"/>
                  </a:cubicBezTo>
                  <a:lnTo>
                    <a:pt x="102100" y="202667"/>
                  </a:lnTo>
                  <a:cubicBezTo>
                    <a:pt x="100273" y="202667"/>
                    <a:pt x="98806" y="201167"/>
                    <a:pt x="98806" y="199340"/>
                  </a:cubicBezTo>
                  <a:lnTo>
                    <a:pt x="98806" y="153868"/>
                  </a:lnTo>
                  <a:cubicBezTo>
                    <a:pt x="100888" y="152770"/>
                    <a:pt x="105299" y="150914"/>
                    <a:pt x="111186" y="150914"/>
                  </a:cubicBezTo>
                  <a:close/>
                  <a:moveTo>
                    <a:pt x="44722" y="0"/>
                  </a:moveTo>
                  <a:cubicBezTo>
                    <a:pt x="39079" y="0"/>
                    <a:pt x="34512" y="4567"/>
                    <a:pt x="34512" y="10210"/>
                  </a:cubicBezTo>
                  <a:lnTo>
                    <a:pt x="34512" y="35034"/>
                  </a:lnTo>
                  <a:lnTo>
                    <a:pt x="24106" y="35034"/>
                  </a:lnTo>
                  <a:cubicBezTo>
                    <a:pt x="20420" y="35034"/>
                    <a:pt x="17419" y="38035"/>
                    <a:pt x="17419" y="41721"/>
                  </a:cubicBezTo>
                  <a:lnTo>
                    <a:pt x="17419" y="47495"/>
                  </a:lnTo>
                  <a:cubicBezTo>
                    <a:pt x="17419" y="50822"/>
                    <a:pt x="19866" y="53594"/>
                    <a:pt x="23062" y="54084"/>
                  </a:cubicBezTo>
                  <a:lnTo>
                    <a:pt x="23062" y="66871"/>
                  </a:lnTo>
                  <a:cubicBezTo>
                    <a:pt x="23062" y="74602"/>
                    <a:pt x="19246" y="81778"/>
                    <a:pt x="12885" y="86116"/>
                  </a:cubicBezTo>
                  <a:cubicBezTo>
                    <a:pt x="4828" y="91564"/>
                    <a:pt x="0" y="100665"/>
                    <a:pt x="0" y="110418"/>
                  </a:cubicBezTo>
                  <a:lnTo>
                    <a:pt x="0" y="197709"/>
                  </a:lnTo>
                  <a:cubicBezTo>
                    <a:pt x="0" y="203809"/>
                    <a:pt x="4958" y="208767"/>
                    <a:pt x="11058" y="208767"/>
                  </a:cubicBezTo>
                  <a:lnTo>
                    <a:pt x="30434" y="208767"/>
                  </a:lnTo>
                  <a:cubicBezTo>
                    <a:pt x="32131" y="208767"/>
                    <a:pt x="33501" y="207397"/>
                    <a:pt x="33501" y="205701"/>
                  </a:cubicBezTo>
                  <a:cubicBezTo>
                    <a:pt x="33501" y="204005"/>
                    <a:pt x="32131" y="202635"/>
                    <a:pt x="30434" y="202635"/>
                  </a:cubicBezTo>
                  <a:lnTo>
                    <a:pt x="11058" y="202635"/>
                  </a:lnTo>
                  <a:cubicBezTo>
                    <a:pt x="8318" y="202635"/>
                    <a:pt x="6133" y="200449"/>
                    <a:pt x="6133" y="197709"/>
                  </a:cubicBezTo>
                  <a:lnTo>
                    <a:pt x="6133" y="114561"/>
                  </a:lnTo>
                  <a:cubicBezTo>
                    <a:pt x="8368" y="113357"/>
                    <a:pt x="13290" y="111224"/>
                    <a:pt x="19901" y="111224"/>
                  </a:cubicBezTo>
                  <a:cubicBezTo>
                    <a:pt x="24577" y="111224"/>
                    <a:pt x="30097" y="112291"/>
                    <a:pt x="36110" y="115507"/>
                  </a:cubicBezTo>
                  <a:lnTo>
                    <a:pt x="36143" y="115507"/>
                  </a:lnTo>
                  <a:cubicBezTo>
                    <a:pt x="43166" y="119250"/>
                    <a:pt x="49653" y="120504"/>
                    <a:pt x="55194" y="120504"/>
                  </a:cubicBezTo>
                  <a:cubicBezTo>
                    <a:pt x="61001" y="120504"/>
                    <a:pt x="65768" y="119126"/>
                    <a:pt x="69024" y="117790"/>
                  </a:cubicBezTo>
                  <a:lnTo>
                    <a:pt x="69024" y="197709"/>
                  </a:lnTo>
                  <a:cubicBezTo>
                    <a:pt x="69024" y="200449"/>
                    <a:pt x="66805" y="202635"/>
                    <a:pt x="64098" y="202635"/>
                  </a:cubicBezTo>
                  <a:lnTo>
                    <a:pt x="44722" y="202635"/>
                  </a:lnTo>
                  <a:cubicBezTo>
                    <a:pt x="43026" y="202635"/>
                    <a:pt x="41656" y="204005"/>
                    <a:pt x="41656" y="205701"/>
                  </a:cubicBezTo>
                  <a:cubicBezTo>
                    <a:pt x="41656" y="207397"/>
                    <a:pt x="43026" y="208767"/>
                    <a:pt x="44722" y="208767"/>
                  </a:cubicBezTo>
                  <a:lnTo>
                    <a:pt x="64098" y="208767"/>
                  </a:lnTo>
                  <a:cubicBezTo>
                    <a:pt x="70198" y="208767"/>
                    <a:pt x="75156" y="203809"/>
                    <a:pt x="75156" y="197709"/>
                  </a:cubicBezTo>
                  <a:lnTo>
                    <a:pt x="75156" y="110418"/>
                  </a:lnTo>
                  <a:cubicBezTo>
                    <a:pt x="75156" y="100665"/>
                    <a:pt x="70328" y="91564"/>
                    <a:pt x="62271" y="86116"/>
                  </a:cubicBezTo>
                  <a:cubicBezTo>
                    <a:pt x="55878" y="81778"/>
                    <a:pt x="52094" y="74602"/>
                    <a:pt x="52094" y="66871"/>
                  </a:cubicBezTo>
                  <a:lnTo>
                    <a:pt x="52094" y="54084"/>
                  </a:lnTo>
                  <a:cubicBezTo>
                    <a:pt x="55291" y="53594"/>
                    <a:pt x="57737" y="50822"/>
                    <a:pt x="57737" y="47495"/>
                  </a:cubicBezTo>
                  <a:lnTo>
                    <a:pt x="57737" y="41721"/>
                  </a:lnTo>
                  <a:cubicBezTo>
                    <a:pt x="57737" y="38035"/>
                    <a:pt x="54736" y="35034"/>
                    <a:pt x="51050" y="35034"/>
                  </a:cubicBezTo>
                  <a:lnTo>
                    <a:pt x="40644" y="35034"/>
                  </a:lnTo>
                  <a:lnTo>
                    <a:pt x="40644" y="10210"/>
                  </a:lnTo>
                  <a:cubicBezTo>
                    <a:pt x="40644" y="7959"/>
                    <a:pt x="42471" y="6100"/>
                    <a:pt x="44722" y="6100"/>
                  </a:cubicBezTo>
                  <a:lnTo>
                    <a:pt x="76526" y="6100"/>
                  </a:lnTo>
                  <a:cubicBezTo>
                    <a:pt x="75254" y="8155"/>
                    <a:pt x="74504" y="10536"/>
                    <a:pt x="74504" y="13113"/>
                  </a:cubicBezTo>
                  <a:cubicBezTo>
                    <a:pt x="74504" y="20355"/>
                    <a:pt x="80375" y="26259"/>
                    <a:pt x="87617" y="26259"/>
                  </a:cubicBezTo>
                  <a:cubicBezTo>
                    <a:pt x="90194" y="26259"/>
                    <a:pt x="92608" y="25509"/>
                    <a:pt x="94630" y="24204"/>
                  </a:cubicBezTo>
                  <a:lnTo>
                    <a:pt x="94630" y="50169"/>
                  </a:lnTo>
                  <a:lnTo>
                    <a:pt x="87617" y="50169"/>
                  </a:lnTo>
                  <a:cubicBezTo>
                    <a:pt x="80375" y="50169"/>
                    <a:pt x="74504" y="56074"/>
                    <a:pt x="74504" y="63315"/>
                  </a:cubicBezTo>
                  <a:cubicBezTo>
                    <a:pt x="74504" y="70557"/>
                    <a:pt x="80375" y="76428"/>
                    <a:pt x="87617" y="76428"/>
                  </a:cubicBezTo>
                  <a:cubicBezTo>
                    <a:pt x="94859" y="76428"/>
                    <a:pt x="100730" y="70557"/>
                    <a:pt x="100730" y="63315"/>
                  </a:cubicBezTo>
                  <a:lnTo>
                    <a:pt x="100730" y="56302"/>
                  </a:lnTo>
                  <a:lnTo>
                    <a:pt x="116681" y="56302"/>
                  </a:lnTo>
                  <a:cubicBezTo>
                    <a:pt x="115409" y="58324"/>
                    <a:pt x="114659" y="60738"/>
                    <a:pt x="114659" y="63315"/>
                  </a:cubicBezTo>
                  <a:cubicBezTo>
                    <a:pt x="114659" y="70557"/>
                    <a:pt x="120530" y="76428"/>
                    <a:pt x="127772" y="76428"/>
                  </a:cubicBezTo>
                  <a:cubicBezTo>
                    <a:pt x="130349" y="76428"/>
                    <a:pt x="132763" y="75678"/>
                    <a:pt x="134785" y="74406"/>
                  </a:cubicBezTo>
                  <a:lnTo>
                    <a:pt x="134785" y="98088"/>
                  </a:lnTo>
                  <a:cubicBezTo>
                    <a:pt x="130904" y="98186"/>
                    <a:pt x="127805" y="101350"/>
                    <a:pt x="127805" y="105232"/>
                  </a:cubicBezTo>
                  <a:lnTo>
                    <a:pt x="127805" y="120693"/>
                  </a:lnTo>
                  <a:lnTo>
                    <a:pt x="93749" y="120693"/>
                  </a:lnTo>
                  <a:cubicBezTo>
                    <a:pt x="92086" y="120693"/>
                    <a:pt x="90716" y="122064"/>
                    <a:pt x="90716" y="123760"/>
                  </a:cubicBezTo>
                  <a:cubicBezTo>
                    <a:pt x="90716" y="125065"/>
                    <a:pt x="91531" y="126174"/>
                    <a:pt x="92673" y="126598"/>
                  </a:cubicBezTo>
                  <a:lnTo>
                    <a:pt x="92673" y="199373"/>
                  </a:lnTo>
                  <a:cubicBezTo>
                    <a:pt x="92673" y="204559"/>
                    <a:pt x="96914" y="208767"/>
                    <a:pt x="102100" y="208767"/>
                  </a:cubicBezTo>
                  <a:lnTo>
                    <a:pt x="152694" y="208767"/>
                  </a:lnTo>
                  <a:cubicBezTo>
                    <a:pt x="157880" y="208767"/>
                    <a:pt x="162121" y="204559"/>
                    <a:pt x="162121" y="199373"/>
                  </a:cubicBezTo>
                  <a:lnTo>
                    <a:pt x="162121" y="126598"/>
                  </a:lnTo>
                  <a:cubicBezTo>
                    <a:pt x="163262" y="126174"/>
                    <a:pt x="164078" y="125065"/>
                    <a:pt x="164078" y="123760"/>
                  </a:cubicBezTo>
                  <a:cubicBezTo>
                    <a:pt x="164078" y="122064"/>
                    <a:pt x="162708" y="120693"/>
                    <a:pt x="161044" y="120693"/>
                  </a:cubicBezTo>
                  <a:lnTo>
                    <a:pt x="147866" y="120693"/>
                  </a:lnTo>
                  <a:lnTo>
                    <a:pt x="147866" y="105232"/>
                  </a:lnTo>
                  <a:cubicBezTo>
                    <a:pt x="147866" y="101350"/>
                    <a:pt x="144767" y="98186"/>
                    <a:pt x="140885" y="98088"/>
                  </a:cubicBezTo>
                  <a:lnTo>
                    <a:pt x="140885" y="63315"/>
                  </a:lnTo>
                  <a:cubicBezTo>
                    <a:pt x="140885" y="56074"/>
                    <a:pt x="135014" y="50169"/>
                    <a:pt x="127772" y="50169"/>
                  </a:cubicBezTo>
                  <a:lnTo>
                    <a:pt x="100730" y="50169"/>
                  </a:lnTo>
                  <a:lnTo>
                    <a:pt x="100730" y="13113"/>
                  </a:lnTo>
                  <a:cubicBezTo>
                    <a:pt x="100730" y="5872"/>
                    <a:pt x="94859" y="0"/>
                    <a:pt x="87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6;p124">
              <a:extLst>
                <a:ext uri="{FF2B5EF4-FFF2-40B4-BE49-F238E27FC236}">
                  <a16:creationId xmlns:a16="http://schemas.microsoft.com/office/drawing/2014/main" id="{849752D2-DD2C-C759-4CF9-3ACDF3C91136}"/>
                </a:ext>
              </a:extLst>
            </p:cNvPr>
            <p:cNvSpPr/>
            <p:nvPr/>
          </p:nvSpPr>
          <p:spPr>
            <a:xfrm>
              <a:off x="4269100" y="4474625"/>
              <a:ext cx="530925" cy="530900"/>
            </a:xfrm>
            <a:custGeom>
              <a:avLst/>
              <a:gdLst/>
              <a:ahLst/>
              <a:cxnLst/>
              <a:rect l="l" t="t" r="r" b="b"/>
              <a:pathLst>
                <a:path w="21237" h="21236" extrusionOk="0">
                  <a:moveTo>
                    <a:pt x="10635" y="6133"/>
                  </a:moveTo>
                  <a:cubicBezTo>
                    <a:pt x="13082" y="6133"/>
                    <a:pt x="15104" y="8155"/>
                    <a:pt x="15104" y="10602"/>
                  </a:cubicBezTo>
                  <a:cubicBezTo>
                    <a:pt x="15104" y="13081"/>
                    <a:pt x="13082" y="15103"/>
                    <a:pt x="10635" y="15103"/>
                  </a:cubicBezTo>
                  <a:cubicBezTo>
                    <a:pt x="8156" y="15103"/>
                    <a:pt x="6134" y="13081"/>
                    <a:pt x="6134" y="10602"/>
                  </a:cubicBezTo>
                  <a:cubicBezTo>
                    <a:pt x="6134" y="8155"/>
                    <a:pt x="8156" y="6133"/>
                    <a:pt x="10635" y="6133"/>
                  </a:cubicBezTo>
                  <a:close/>
                  <a:moveTo>
                    <a:pt x="10635" y="0"/>
                  </a:moveTo>
                  <a:cubicBezTo>
                    <a:pt x="4763" y="0"/>
                    <a:pt x="1" y="4763"/>
                    <a:pt x="1" y="10634"/>
                  </a:cubicBezTo>
                  <a:cubicBezTo>
                    <a:pt x="1" y="16473"/>
                    <a:pt x="4763" y="21236"/>
                    <a:pt x="10635" y="21236"/>
                  </a:cubicBezTo>
                  <a:cubicBezTo>
                    <a:pt x="16474" y="21236"/>
                    <a:pt x="21237" y="16473"/>
                    <a:pt x="21237" y="10634"/>
                  </a:cubicBezTo>
                  <a:cubicBezTo>
                    <a:pt x="21237" y="4763"/>
                    <a:pt x="16474" y="0"/>
                    <a:pt x="10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27;p124">
              <a:extLst>
                <a:ext uri="{FF2B5EF4-FFF2-40B4-BE49-F238E27FC236}">
                  <a16:creationId xmlns:a16="http://schemas.microsoft.com/office/drawing/2014/main" id="{D9C6D132-BCD7-F36F-CE05-C6214E6BD2E2}"/>
                </a:ext>
              </a:extLst>
            </p:cNvPr>
            <p:cNvSpPr/>
            <p:nvPr/>
          </p:nvSpPr>
          <p:spPr>
            <a:xfrm>
              <a:off x="1604875" y="417287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8" y="6133"/>
                  </a:moveTo>
                  <a:cubicBezTo>
                    <a:pt x="11287" y="6133"/>
                    <a:pt x="12788" y="7601"/>
                    <a:pt x="12788" y="9461"/>
                  </a:cubicBezTo>
                  <a:cubicBezTo>
                    <a:pt x="12788" y="11287"/>
                    <a:pt x="11287" y="12788"/>
                    <a:pt x="9428" y="12788"/>
                  </a:cubicBezTo>
                  <a:cubicBezTo>
                    <a:pt x="7601" y="12788"/>
                    <a:pt x="6101" y="11287"/>
                    <a:pt x="6101" y="9461"/>
                  </a:cubicBezTo>
                  <a:cubicBezTo>
                    <a:pt x="6101" y="7601"/>
                    <a:pt x="7601" y="6133"/>
                    <a:pt x="9428" y="6133"/>
                  </a:cubicBezTo>
                  <a:close/>
                  <a:moveTo>
                    <a:pt x="9428" y="1"/>
                  </a:moveTo>
                  <a:cubicBezTo>
                    <a:pt x="4241" y="1"/>
                    <a:pt x="1" y="4241"/>
                    <a:pt x="1" y="9461"/>
                  </a:cubicBezTo>
                  <a:cubicBezTo>
                    <a:pt x="1" y="14680"/>
                    <a:pt x="4241" y="18888"/>
                    <a:pt x="9428" y="18888"/>
                  </a:cubicBezTo>
                  <a:cubicBezTo>
                    <a:pt x="14647" y="18888"/>
                    <a:pt x="18888" y="14680"/>
                    <a:pt x="18888" y="9461"/>
                  </a:cubicBezTo>
                  <a:cubicBezTo>
                    <a:pt x="18888" y="4241"/>
                    <a:pt x="14647" y="1"/>
                    <a:pt x="9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28;p124">
              <a:extLst>
                <a:ext uri="{FF2B5EF4-FFF2-40B4-BE49-F238E27FC236}">
                  <a16:creationId xmlns:a16="http://schemas.microsoft.com/office/drawing/2014/main" id="{7517E90F-BA2F-9D88-76E1-A6A171FE289A}"/>
                </a:ext>
              </a:extLst>
            </p:cNvPr>
            <p:cNvSpPr/>
            <p:nvPr/>
          </p:nvSpPr>
          <p:spPr>
            <a:xfrm>
              <a:off x="2016700" y="3593875"/>
              <a:ext cx="592900" cy="592075"/>
            </a:xfrm>
            <a:custGeom>
              <a:avLst/>
              <a:gdLst/>
              <a:ahLst/>
              <a:cxnLst/>
              <a:rect l="l" t="t" r="r" b="b"/>
              <a:pathLst>
                <a:path w="23716" h="23683" extrusionOk="0">
                  <a:moveTo>
                    <a:pt x="11875" y="6101"/>
                  </a:moveTo>
                  <a:cubicBezTo>
                    <a:pt x="15039" y="6101"/>
                    <a:pt x="17583" y="8678"/>
                    <a:pt x="17583" y="11842"/>
                  </a:cubicBezTo>
                  <a:cubicBezTo>
                    <a:pt x="17583" y="15006"/>
                    <a:pt x="15039" y="17583"/>
                    <a:pt x="11875" y="17583"/>
                  </a:cubicBezTo>
                  <a:cubicBezTo>
                    <a:pt x="8710" y="17583"/>
                    <a:pt x="6133" y="15006"/>
                    <a:pt x="6133" y="11842"/>
                  </a:cubicBezTo>
                  <a:cubicBezTo>
                    <a:pt x="6133" y="8678"/>
                    <a:pt x="8710" y="6101"/>
                    <a:pt x="11875" y="6101"/>
                  </a:cubicBezTo>
                  <a:close/>
                  <a:moveTo>
                    <a:pt x="11875" y="1"/>
                  </a:moveTo>
                  <a:cubicBezTo>
                    <a:pt x="5318" y="1"/>
                    <a:pt x="1" y="5318"/>
                    <a:pt x="1" y="11842"/>
                  </a:cubicBezTo>
                  <a:cubicBezTo>
                    <a:pt x="1" y="18366"/>
                    <a:pt x="5318" y="23683"/>
                    <a:pt x="11875" y="23683"/>
                  </a:cubicBezTo>
                  <a:cubicBezTo>
                    <a:pt x="18399" y="23683"/>
                    <a:pt x="23716" y="18366"/>
                    <a:pt x="23716" y="11842"/>
                  </a:cubicBezTo>
                  <a:cubicBezTo>
                    <a:pt x="23716" y="5318"/>
                    <a:pt x="18399" y="1"/>
                    <a:pt x="1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29;p124">
              <a:extLst>
                <a:ext uri="{FF2B5EF4-FFF2-40B4-BE49-F238E27FC236}">
                  <a16:creationId xmlns:a16="http://schemas.microsoft.com/office/drawing/2014/main" id="{DB54C5D1-6E39-6660-D3BA-12F6606F6C00}"/>
                </a:ext>
              </a:extLst>
            </p:cNvPr>
            <p:cNvSpPr/>
            <p:nvPr/>
          </p:nvSpPr>
          <p:spPr>
            <a:xfrm>
              <a:off x="3970650" y="4353100"/>
              <a:ext cx="194925" cy="152525"/>
            </a:xfrm>
            <a:custGeom>
              <a:avLst/>
              <a:gdLst/>
              <a:ahLst/>
              <a:cxnLst/>
              <a:rect l="l" t="t" r="r" b="b"/>
              <a:pathLst>
                <a:path w="779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4730" y="6101"/>
                  </a:lnTo>
                  <a:cubicBezTo>
                    <a:pt x="6426" y="6101"/>
                    <a:pt x="7796" y="4731"/>
                    <a:pt x="7796" y="3034"/>
                  </a:cubicBezTo>
                  <a:cubicBezTo>
                    <a:pt x="7796" y="1371"/>
                    <a:pt x="6426" y="1"/>
                    <a:pt x="4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428;p124">
            <a:extLst>
              <a:ext uri="{FF2B5EF4-FFF2-40B4-BE49-F238E27FC236}">
                <a16:creationId xmlns:a16="http://schemas.microsoft.com/office/drawing/2014/main" id="{C53C2BB1-285B-E9C7-9410-96E4BA9B1F70}"/>
              </a:ext>
            </a:extLst>
          </p:cNvPr>
          <p:cNvGrpSpPr/>
          <p:nvPr/>
        </p:nvGrpSpPr>
        <p:grpSpPr>
          <a:xfrm>
            <a:off x="3592620" y="3710330"/>
            <a:ext cx="265153" cy="427450"/>
            <a:chOff x="2181450" y="237925"/>
            <a:chExt cx="3237525" cy="5219175"/>
          </a:xfrm>
        </p:grpSpPr>
        <p:sp>
          <p:nvSpPr>
            <p:cNvPr id="16" name="Google Shape;14429;p124">
              <a:extLst>
                <a:ext uri="{FF2B5EF4-FFF2-40B4-BE49-F238E27FC236}">
                  <a16:creationId xmlns:a16="http://schemas.microsoft.com/office/drawing/2014/main" id="{0FC73EAE-448D-71E5-3691-4528EEC9605D}"/>
                </a:ext>
              </a:extLst>
            </p:cNvPr>
            <p:cNvSpPr/>
            <p:nvPr/>
          </p:nvSpPr>
          <p:spPr>
            <a:xfrm>
              <a:off x="3399800" y="4531700"/>
              <a:ext cx="800825" cy="925400"/>
            </a:xfrm>
            <a:custGeom>
              <a:avLst/>
              <a:gdLst/>
              <a:ahLst/>
              <a:cxnLst/>
              <a:rect l="l" t="t" r="r" b="b"/>
              <a:pathLst>
                <a:path w="32033" h="37016" extrusionOk="0">
                  <a:moveTo>
                    <a:pt x="16017" y="6883"/>
                  </a:moveTo>
                  <a:lnTo>
                    <a:pt x="23226" y="16669"/>
                  </a:lnTo>
                  <a:cubicBezTo>
                    <a:pt x="25248" y="19442"/>
                    <a:pt x="25542" y="22932"/>
                    <a:pt x="24008" y="25999"/>
                  </a:cubicBezTo>
                  <a:cubicBezTo>
                    <a:pt x="22345" y="29277"/>
                    <a:pt x="19181" y="30916"/>
                    <a:pt x="16017" y="30916"/>
                  </a:cubicBezTo>
                  <a:cubicBezTo>
                    <a:pt x="12852" y="30916"/>
                    <a:pt x="9688" y="29277"/>
                    <a:pt x="8025" y="25999"/>
                  </a:cubicBezTo>
                  <a:cubicBezTo>
                    <a:pt x="6492" y="22932"/>
                    <a:pt x="6785" y="19442"/>
                    <a:pt x="8808" y="16669"/>
                  </a:cubicBezTo>
                  <a:lnTo>
                    <a:pt x="16017" y="6883"/>
                  </a:lnTo>
                  <a:close/>
                  <a:moveTo>
                    <a:pt x="16017" y="1"/>
                  </a:moveTo>
                  <a:cubicBezTo>
                    <a:pt x="14451" y="1"/>
                    <a:pt x="12918" y="751"/>
                    <a:pt x="12004" y="2023"/>
                  </a:cubicBezTo>
                  <a:lnTo>
                    <a:pt x="3882" y="13049"/>
                  </a:lnTo>
                  <a:cubicBezTo>
                    <a:pt x="490" y="17648"/>
                    <a:pt x="0" y="23683"/>
                    <a:pt x="2577" y="28771"/>
                  </a:cubicBezTo>
                  <a:cubicBezTo>
                    <a:pt x="5366" y="34268"/>
                    <a:pt x="10691" y="37016"/>
                    <a:pt x="16017" y="37016"/>
                  </a:cubicBezTo>
                  <a:cubicBezTo>
                    <a:pt x="21342" y="37016"/>
                    <a:pt x="26667" y="34268"/>
                    <a:pt x="29456" y="28771"/>
                  </a:cubicBezTo>
                  <a:cubicBezTo>
                    <a:pt x="32033" y="23683"/>
                    <a:pt x="31544" y="17648"/>
                    <a:pt x="28151" y="13049"/>
                  </a:cubicBezTo>
                  <a:lnTo>
                    <a:pt x="20029" y="2023"/>
                  </a:lnTo>
                  <a:cubicBezTo>
                    <a:pt x="19115" y="751"/>
                    <a:pt x="17615" y="1"/>
                    <a:pt x="16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0;p124">
              <a:extLst>
                <a:ext uri="{FF2B5EF4-FFF2-40B4-BE49-F238E27FC236}">
                  <a16:creationId xmlns:a16="http://schemas.microsoft.com/office/drawing/2014/main" id="{43AE6C14-A138-B347-4E64-E34A55B5F218}"/>
                </a:ext>
              </a:extLst>
            </p:cNvPr>
            <p:cNvSpPr/>
            <p:nvPr/>
          </p:nvSpPr>
          <p:spPr>
            <a:xfrm>
              <a:off x="2181450" y="237925"/>
              <a:ext cx="3237525" cy="4165075"/>
            </a:xfrm>
            <a:custGeom>
              <a:avLst/>
              <a:gdLst/>
              <a:ahLst/>
              <a:cxnLst/>
              <a:rect l="l" t="t" r="r" b="b"/>
              <a:pathLst>
                <a:path w="129501" h="166603" extrusionOk="0">
                  <a:moveTo>
                    <a:pt x="47527" y="37162"/>
                  </a:moveTo>
                  <a:cubicBezTo>
                    <a:pt x="50594" y="37162"/>
                    <a:pt x="53073" y="39674"/>
                    <a:pt x="53073" y="42707"/>
                  </a:cubicBezTo>
                  <a:cubicBezTo>
                    <a:pt x="53073" y="45774"/>
                    <a:pt x="50594" y="48253"/>
                    <a:pt x="47527" y="48253"/>
                  </a:cubicBezTo>
                  <a:cubicBezTo>
                    <a:pt x="44494" y="48253"/>
                    <a:pt x="41982" y="45774"/>
                    <a:pt x="41982" y="42707"/>
                  </a:cubicBezTo>
                  <a:cubicBezTo>
                    <a:pt x="41982" y="39674"/>
                    <a:pt x="44494" y="37162"/>
                    <a:pt x="47527" y="37162"/>
                  </a:cubicBezTo>
                  <a:close/>
                  <a:moveTo>
                    <a:pt x="64751" y="37162"/>
                  </a:moveTo>
                  <a:cubicBezTo>
                    <a:pt x="67817" y="37162"/>
                    <a:pt x="70296" y="39674"/>
                    <a:pt x="70296" y="42707"/>
                  </a:cubicBezTo>
                  <a:cubicBezTo>
                    <a:pt x="70296" y="45774"/>
                    <a:pt x="67817" y="48253"/>
                    <a:pt x="64751" y="48253"/>
                  </a:cubicBezTo>
                  <a:cubicBezTo>
                    <a:pt x="61684" y="48253"/>
                    <a:pt x="59205" y="45774"/>
                    <a:pt x="59205" y="42707"/>
                  </a:cubicBezTo>
                  <a:cubicBezTo>
                    <a:pt x="59205" y="39674"/>
                    <a:pt x="61684" y="37162"/>
                    <a:pt x="64751" y="37162"/>
                  </a:cubicBezTo>
                  <a:close/>
                  <a:moveTo>
                    <a:pt x="81974" y="37162"/>
                  </a:moveTo>
                  <a:cubicBezTo>
                    <a:pt x="85008" y="37162"/>
                    <a:pt x="87519" y="39674"/>
                    <a:pt x="87519" y="42707"/>
                  </a:cubicBezTo>
                  <a:cubicBezTo>
                    <a:pt x="87519" y="45774"/>
                    <a:pt x="85008" y="48253"/>
                    <a:pt x="81974" y="48253"/>
                  </a:cubicBezTo>
                  <a:cubicBezTo>
                    <a:pt x="78908" y="48253"/>
                    <a:pt x="76428" y="45774"/>
                    <a:pt x="76428" y="42707"/>
                  </a:cubicBezTo>
                  <a:cubicBezTo>
                    <a:pt x="76428" y="39674"/>
                    <a:pt x="78908" y="37162"/>
                    <a:pt x="81974" y="37162"/>
                  </a:cubicBezTo>
                  <a:close/>
                  <a:moveTo>
                    <a:pt x="38948" y="54385"/>
                  </a:moveTo>
                  <a:cubicBezTo>
                    <a:pt x="41982" y="54385"/>
                    <a:pt x="44494" y="56864"/>
                    <a:pt x="44494" y="59931"/>
                  </a:cubicBezTo>
                  <a:cubicBezTo>
                    <a:pt x="44494" y="62997"/>
                    <a:pt x="41982" y="65476"/>
                    <a:pt x="38948" y="65476"/>
                  </a:cubicBezTo>
                  <a:cubicBezTo>
                    <a:pt x="35882" y="65476"/>
                    <a:pt x="33403" y="62997"/>
                    <a:pt x="33403" y="59931"/>
                  </a:cubicBezTo>
                  <a:cubicBezTo>
                    <a:pt x="33403" y="56864"/>
                    <a:pt x="35882" y="54385"/>
                    <a:pt x="38948" y="54385"/>
                  </a:cubicBezTo>
                  <a:close/>
                  <a:moveTo>
                    <a:pt x="56139" y="54385"/>
                  </a:moveTo>
                  <a:cubicBezTo>
                    <a:pt x="59205" y="54385"/>
                    <a:pt x="61684" y="56864"/>
                    <a:pt x="61684" y="59931"/>
                  </a:cubicBezTo>
                  <a:cubicBezTo>
                    <a:pt x="61684" y="62997"/>
                    <a:pt x="59205" y="65476"/>
                    <a:pt x="56139" y="65476"/>
                  </a:cubicBezTo>
                  <a:cubicBezTo>
                    <a:pt x="53073" y="65476"/>
                    <a:pt x="50594" y="62997"/>
                    <a:pt x="50594" y="59931"/>
                  </a:cubicBezTo>
                  <a:cubicBezTo>
                    <a:pt x="50594" y="56864"/>
                    <a:pt x="53073" y="54385"/>
                    <a:pt x="56139" y="54385"/>
                  </a:cubicBezTo>
                  <a:close/>
                  <a:moveTo>
                    <a:pt x="73362" y="54385"/>
                  </a:moveTo>
                  <a:cubicBezTo>
                    <a:pt x="76428" y="54385"/>
                    <a:pt x="78908" y="56864"/>
                    <a:pt x="78908" y="59931"/>
                  </a:cubicBezTo>
                  <a:cubicBezTo>
                    <a:pt x="78908" y="62997"/>
                    <a:pt x="76428" y="65476"/>
                    <a:pt x="73362" y="65476"/>
                  </a:cubicBezTo>
                  <a:cubicBezTo>
                    <a:pt x="70296" y="65476"/>
                    <a:pt x="67817" y="62997"/>
                    <a:pt x="67817" y="59931"/>
                  </a:cubicBezTo>
                  <a:cubicBezTo>
                    <a:pt x="67817" y="56864"/>
                    <a:pt x="70296" y="54385"/>
                    <a:pt x="73362" y="54385"/>
                  </a:cubicBezTo>
                  <a:close/>
                  <a:moveTo>
                    <a:pt x="90553" y="54385"/>
                  </a:moveTo>
                  <a:cubicBezTo>
                    <a:pt x="93619" y="54385"/>
                    <a:pt x="96098" y="56864"/>
                    <a:pt x="96098" y="59931"/>
                  </a:cubicBezTo>
                  <a:cubicBezTo>
                    <a:pt x="96098" y="62997"/>
                    <a:pt x="93619" y="65476"/>
                    <a:pt x="90553" y="65476"/>
                  </a:cubicBezTo>
                  <a:cubicBezTo>
                    <a:pt x="87519" y="65476"/>
                    <a:pt x="85008" y="62997"/>
                    <a:pt x="85008" y="59931"/>
                  </a:cubicBezTo>
                  <a:cubicBezTo>
                    <a:pt x="85008" y="56864"/>
                    <a:pt x="87519" y="54385"/>
                    <a:pt x="90553" y="54385"/>
                  </a:cubicBezTo>
                  <a:close/>
                  <a:moveTo>
                    <a:pt x="47527" y="71576"/>
                  </a:moveTo>
                  <a:cubicBezTo>
                    <a:pt x="50985" y="71576"/>
                    <a:pt x="53660" y="74740"/>
                    <a:pt x="52975" y="78198"/>
                  </a:cubicBezTo>
                  <a:lnTo>
                    <a:pt x="42080" y="78198"/>
                  </a:lnTo>
                  <a:cubicBezTo>
                    <a:pt x="41427" y="74740"/>
                    <a:pt x="44102" y="71576"/>
                    <a:pt x="47527" y="71576"/>
                  </a:cubicBezTo>
                  <a:close/>
                  <a:moveTo>
                    <a:pt x="64751" y="71576"/>
                  </a:moveTo>
                  <a:cubicBezTo>
                    <a:pt x="68208" y="71576"/>
                    <a:pt x="70850" y="74740"/>
                    <a:pt x="70198" y="78198"/>
                  </a:cubicBezTo>
                  <a:lnTo>
                    <a:pt x="59303" y="78198"/>
                  </a:lnTo>
                  <a:cubicBezTo>
                    <a:pt x="58651" y="74740"/>
                    <a:pt x="61293" y="71576"/>
                    <a:pt x="64751" y="71576"/>
                  </a:cubicBezTo>
                  <a:close/>
                  <a:moveTo>
                    <a:pt x="81974" y="71576"/>
                  </a:moveTo>
                  <a:cubicBezTo>
                    <a:pt x="85432" y="71576"/>
                    <a:pt x="88074" y="74740"/>
                    <a:pt x="87421" y="78198"/>
                  </a:cubicBezTo>
                  <a:lnTo>
                    <a:pt x="76526" y="78198"/>
                  </a:lnTo>
                  <a:cubicBezTo>
                    <a:pt x="75874" y="74740"/>
                    <a:pt x="78484" y="71576"/>
                    <a:pt x="81974" y="71576"/>
                  </a:cubicBezTo>
                  <a:close/>
                  <a:moveTo>
                    <a:pt x="41574" y="0"/>
                  </a:moveTo>
                  <a:cubicBezTo>
                    <a:pt x="40384" y="0"/>
                    <a:pt x="39236" y="711"/>
                    <a:pt x="38720" y="1867"/>
                  </a:cubicBezTo>
                  <a:cubicBezTo>
                    <a:pt x="38068" y="3433"/>
                    <a:pt x="38818" y="5227"/>
                    <a:pt x="40351" y="5880"/>
                  </a:cubicBezTo>
                  <a:cubicBezTo>
                    <a:pt x="47038" y="8685"/>
                    <a:pt x="52649" y="12958"/>
                    <a:pt x="56530" y="18830"/>
                  </a:cubicBezTo>
                  <a:cubicBezTo>
                    <a:pt x="55976" y="19841"/>
                    <a:pt x="54736" y="21439"/>
                    <a:pt x="52290" y="22907"/>
                  </a:cubicBezTo>
                  <a:cubicBezTo>
                    <a:pt x="50822" y="23788"/>
                    <a:pt x="50365" y="25647"/>
                    <a:pt x="51213" y="27115"/>
                  </a:cubicBezTo>
                  <a:cubicBezTo>
                    <a:pt x="51774" y="28063"/>
                    <a:pt x="52790" y="28599"/>
                    <a:pt x="53829" y="28599"/>
                  </a:cubicBezTo>
                  <a:cubicBezTo>
                    <a:pt x="54362" y="28599"/>
                    <a:pt x="54902" y="28458"/>
                    <a:pt x="55389" y="28159"/>
                  </a:cubicBezTo>
                  <a:cubicBezTo>
                    <a:pt x="57215" y="27115"/>
                    <a:pt x="58585" y="25941"/>
                    <a:pt x="59662" y="24832"/>
                  </a:cubicBezTo>
                  <a:cubicBezTo>
                    <a:pt x="60706" y="27474"/>
                    <a:pt x="61195" y="29855"/>
                    <a:pt x="61456" y="31519"/>
                  </a:cubicBezTo>
                  <a:cubicBezTo>
                    <a:pt x="59401" y="32139"/>
                    <a:pt x="57574" y="33313"/>
                    <a:pt x="56139" y="34846"/>
                  </a:cubicBezTo>
                  <a:cubicBezTo>
                    <a:pt x="54019" y="32530"/>
                    <a:pt x="50952" y="31062"/>
                    <a:pt x="47527" y="31062"/>
                  </a:cubicBezTo>
                  <a:cubicBezTo>
                    <a:pt x="41101" y="31062"/>
                    <a:pt x="35882" y="36281"/>
                    <a:pt x="35882" y="42707"/>
                  </a:cubicBezTo>
                  <a:cubicBezTo>
                    <a:pt x="35882" y="44762"/>
                    <a:pt x="36404" y="46687"/>
                    <a:pt x="37350" y="48383"/>
                  </a:cubicBezTo>
                  <a:cubicBezTo>
                    <a:pt x="31674" y="49166"/>
                    <a:pt x="27270" y="54026"/>
                    <a:pt x="27270" y="59931"/>
                  </a:cubicBezTo>
                  <a:cubicBezTo>
                    <a:pt x="27270" y="65835"/>
                    <a:pt x="31674" y="70695"/>
                    <a:pt x="37350" y="71478"/>
                  </a:cubicBezTo>
                  <a:cubicBezTo>
                    <a:pt x="36241" y="73468"/>
                    <a:pt x="35719" y="75751"/>
                    <a:pt x="35915" y="78198"/>
                  </a:cubicBezTo>
                  <a:lnTo>
                    <a:pt x="5970" y="78198"/>
                  </a:lnTo>
                  <a:cubicBezTo>
                    <a:pt x="2675" y="78198"/>
                    <a:pt x="0" y="80873"/>
                    <a:pt x="0" y="84135"/>
                  </a:cubicBezTo>
                  <a:lnTo>
                    <a:pt x="0" y="92126"/>
                  </a:lnTo>
                  <a:cubicBezTo>
                    <a:pt x="0" y="95421"/>
                    <a:pt x="2675" y="98096"/>
                    <a:pt x="5970" y="98096"/>
                  </a:cubicBezTo>
                  <a:lnTo>
                    <a:pt x="9656" y="98096"/>
                  </a:lnTo>
                  <a:lnTo>
                    <a:pt x="51115" y="139491"/>
                  </a:lnTo>
                  <a:cubicBezTo>
                    <a:pt x="53171" y="141546"/>
                    <a:pt x="54312" y="144286"/>
                    <a:pt x="54312" y="147189"/>
                  </a:cubicBezTo>
                  <a:lnTo>
                    <a:pt x="54312" y="161215"/>
                  </a:lnTo>
                  <a:cubicBezTo>
                    <a:pt x="54312" y="164328"/>
                    <a:pt x="56867" y="166603"/>
                    <a:pt x="59682" y="166603"/>
                  </a:cubicBezTo>
                  <a:cubicBezTo>
                    <a:pt x="60465" y="166603"/>
                    <a:pt x="61269" y="166427"/>
                    <a:pt x="62043" y="166043"/>
                  </a:cubicBezTo>
                  <a:lnTo>
                    <a:pt x="71927" y="161118"/>
                  </a:lnTo>
                  <a:cubicBezTo>
                    <a:pt x="73949" y="160139"/>
                    <a:pt x="75189" y="158084"/>
                    <a:pt x="75189" y="155833"/>
                  </a:cubicBezTo>
                  <a:lnTo>
                    <a:pt x="75189" y="147189"/>
                  </a:lnTo>
                  <a:cubicBezTo>
                    <a:pt x="75189" y="144286"/>
                    <a:pt x="76331" y="141546"/>
                    <a:pt x="78386" y="139491"/>
                  </a:cubicBezTo>
                  <a:lnTo>
                    <a:pt x="91825" y="126084"/>
                  </a:lnTo>
                  <a:cubicBezTo>
                    <a:pt x="93032" y="124877"/>
                    <a:pt x="93032" y="122952"/>
                    <a:pt x="91825" y="121745"/>
                  </a:cubicBezTo>
                  <a:cubicBezTo>
                    <a:pt x="91238" y="121142"/>
                    <a:pt x="90455" y="120840"/>
                    <a:pt x="89672" y="120840"/>
                  </a:cubicBezTo>
                  <a:cubicBezTo>
                    <a:pt x="88889" y="120840"/>
                    <a:pt x="88106" y="121142"/>
                    <a:pt x="87519" y="121745"/>
                  </a:cubicBezTo>
                  <a:lnTo>
                    <a:pt x="74080" y="135152"/>
                  </a:lnTo>
                  <a:cubicBezTo>
                    <a:pt x="70850" y="138381"/>
                    <a:pt x="69089" y="142655"/>
                    <a:pt x="69089" y="147189"/>
                  </a:cubicBezTo>
                  <a:lnTo>
                    <a:pt x="69089" y="155703"/>
                  </a:lnTo>
                  <a:lnTo>
                    <a:pt x="60412" y="160008"/>
                  </a:lnTo>
                  <a:lnTo>
                    <a:pt x="60412" y="147189"/>
                  </a:lnTo>
                  <a:cubicBezTo>
                    <a:pt x="60412" y="142655"/>
                    <a:pt x="58651" y="138381"/>
                    <a:pt x="55421" y="135152"/>
                  </a:cubicBezTo>
                  <a:lnTo>
                    <a:pt x="18333" y="98096"/>
                  </a:lnTo>
                  <a:lnTo>
                    <a:pt x="111169" y="98096"/>
                  </a:lnTo>
                  <a:lnTo>
                    <a:pt x="97599" y="111666"/>
                  </a:lnTo>
                  <a:cubicBezTo>
                    <a:pt x="96424" y="112840"/>
                    <a:pt x="96392" y="114797"/>
                    <a:pt x="97599" y="115972"/>
                  </a:cubicBezTo>
                  <a:cubicBezTo>
                    <a:pt x="98202" y="116575"/>
                    <a:pt x="98985" y="116877"/>
                    <a:pt x="99768" y="116877"/>
                  </a:cubicBezTo>
                  <a:cubicBezTo>
                    <a:pt x="100551" y="116877"/>
                    <a:pt x="101334" y="116575"/>
                    <a:pt x="101937" y="115972"/>
                  </a:cubicBezTo>
                  <a:lnTo>
                    <a:pt x="119846" y="98096"/>
                  </a:lnTo>
                  <a:lnTo>
                    <a:pt x="123532" y="98096"/>
                  </a:lnTo>
                  <a:cubicBezTo>
                    <a:pt x="126826" y="98096"/>
                    <a:pt x="129501" y="95421"/>
                    <a:pt x="129501" y="92126"/>
                  </a:cubicBezTo>
                  <a:lnTo>
                    <a:pt x="129501" y="84135"/>
                  </a:lnTo>
                  <a:cubicBezTo>
                    <a:pt x="129501" y="80873"/>
                    <a:pt x="126826" y="78198"/>
                    <a:pt x="123532" y="78198"/>
                  </a:cubicBezTo>
                  <a:lnTo>
                    <a:pt x="114039" y="78198"/>
                  </a:lnTo>
                  <a:cubicBezTo>
                    <a:pt x="112343" y="78198"/>
                    <a:pt x="110973" y="79568"/>
                    <a:pt x="110973" y="81231"/>
                  </a:cubicBezTo>
                  <a:cubicBezTo>
                    <a:pt x="110973" y="82928"/>
                    <a:pt x="112343" y="84298"/>
                    <a:pt x="114039" y="84298"/>
                  </a:cubicBezTo>
                  <a:lnTo>
                    <a:pt x="123368" y="84298"/>
                  </a:lnTo>
                  <a:lnTo>
                    <a:pt x="123368" y="91963"/>
                  </a:lnTo>
                  <a:lnTo>
                    <a:pt x="6133" y="91963"/>
                  </a:lnTo>
                  <a:lnTo>
                    <a:pt x="6133" y="84298"/>
                  </a:lnTo>
                  <a:lnTo>
                    <a:pt x="99752" y="84298"/>
                  </a:lnTo>
                  <a:cubicBezTo>
                    <a:pt x="101448" y="84298"/>
                    <a:pt x="102818" y="82928"/>
                    <a:pt x="102818" y="81231"/>
                  </a:cubicBezTo>
                  <a:cubicBezTo>
                    <a:pt x="102818" y="79568"/>
                    <a:pt x="101448" y="78198"/>
                    <a:pt x="99752" y="78198"/>
                  </a:cubicBezTo>
                  <a:lnTo>
                    <a:pt x="93587" y="78198"/>
                  </a:lnTo>
                  <a:cubicBezTo>
                    <a:pt x="93782" y="75751"/>
                    <a:pt x="93260" y="73468"/>
                    <a:pt x="92151" y="71478"/>
                  </a:cubicBezTo>
                  <a:cubicBezTo>
                    <a:pt x="97827" y="70695"/>
                    <a:pt x="102231" y="65835"/>
                    <a:pt x="102231" y="59931"/>
                  </a:cubicBezTo>
                  <a:cubicBezTo>
                    <a:pt x="102231" y="54026"/>
                    <a:pt x="97827" y="49166"/>
                    <a:pt x="92151" y="48383"/>
                  </a:cubicBezTo>
                  <a:cubicBezTo>
                    <a:pt x="93097" y="46687"/>
                    <a:pt x="93619" y="44762"/>
                    <a:pt x="93619" y="42707"/>
                  </a:cubicBezTo>
                  <a:cubicBezTo>
                    <a:pt x="93619" y="36281"/>
                    <a:pt x="88400" y="31062"/>
                    <a:pt x="81974" y="31062"/>
                  </a:cubicBezTo>
                  <a:cubicBezTo>
                    <a:pt x="78549" y="31062"/>
                    <a:pt x="75483" y="32530"/>
                    <a:pt x="73362" y="34846"/>
                  </a:cubicBezTo>
                  <a:cubicBezTo>
                    <a:pt x="71829" y="33182"/>
                    <a:pt x="69839" y="31975"/>
                    <a:pt x="67588" y="31421"/>
                  </a:cubicBezTo>
                  <a:cubicBezTo>
                    <a:pt x="66903" y="26071"/>
                    <a:pt x="64914" y="20461"/>
                    <a:pt x="61652" y="15535"/>
                  </a:cubicBezTo>
                  <a:lnTo>
                    <a:pt x="61652" y="15535"/>
                  </a:lnTo>
                  <a:cubicBezTo>
                    <a:pt x="61971" y="15543"/>
                    <a:pt x="62290" y="15547"/>
                    <a:pt x="62608" y="15547"/>
                  </a:cubicBezTo>
                  <a:cubicBezTo>
                    <a:pt x="68665" y="15547"/>
                    <a:pt x="74546" y="14071"/>
                    <a:pt x="79690" y="11034"/>
                  </a:cubicBezTo>
                  <a:cubicBezTo>
                    <a:pt x="81158" y="10153"/>
                    <a:pt x="81615" y="8293"/>
                    <a:pt x="80767" y="6826"/>
                  </a:cubicBezTo>
                  <a:cubicBezTo>
                    <a:pt x="80202" y="5869"/>
                    <a:pt x="79172" y="5332"/>
                    <a:pt x="78124" y="5332"/>
                  </a:cubicBezTo>
                  <a:cubicBezTo>
                    <a:pt x="77599" y="5332"/>
                    <a:pt x="77070" y="5466"/>
                    <a:pt x="76592" y="5749"/>
                  </a:cubicBezTo>
                  <a:cubicBezTo>
                    <a:pt x="71696" y="8654"/>
                    <a:pt x="66575" y="9410"/>
                    <a:pt x="62581" y="9410"/>
                  </a:cubicBezTo>
                  <a:cubicBezTo>
                    <a:pt x="59443" y="9410"/>
                    <a:pt x="57001" y="8943"/>
                    <a:pt x="55911" y="8685"/>
                  </a:cubicBezTo>
                  <a:cubicBezTo>
                    <a:pt x="52583" y="5553"/>
                    <a:pt x="48278" y="2585"/>
                    <a:pt x="42732" y="236"/>
                  </a:cubicBezTo>
                  <a:cubicBezTo>
                    <a:pt x="42355" y="76"/>
                    <a:pt x="41962" y="0"/>
                    <a:pt x="41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502;p124">
            <a:extLst>
              <a:ext uri="{FF2B5EF4-FFF2-40B4-BE49-F238E27FC236}">
                <a16:creationId xmlns:a16="http://schemas.microsoft.com/office/drawing/2014/main" id="{7E396DB9-4743-F78E-3FF2-D9322AF6EBDB}"/>
              </a:ext>
            </a:extLst>
          </p:cNvPr>
          <p:cNvGrpSpPr/>
          <p:nvPr/>
        </p:nvGrpSpPr>
        <p:grpSpPr>
          <a:xfrm>
            <a:off x="3598066" y="2219567"/>
            <a:ext cx="406214" cy="427452"/>
            <a:chOff x="1320275" y="238125"/>
            <a:chExt cx="4959875" cy="5219200"/>
          </a:xfrm>
        </p:grpSpPr>
        <p:sp>
          <p:nvSpPr>
            <p:cNvPr id="28" name="Google Shape;14503;p124">
              <a:extLst>
                <a:ext uri="{FF2B5EF4-FFF2-40B4-BE49-F238E27FC236}">
                  <a16:creationId xmlns:a16="http://schemas.microsoft.com/office/drawing/2014/main" id="{5C0ED25F-FB0C-7B8D-74E1-FD71EE9B0426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124">
              <a:extLst>
                <a:ext uri="{FF2B5EF4-FFF2-40B4-BE49-F238E27FC236}">
                  <a16:creationId xmlns:a16="http://schemas.microsoft.com/office/drawing/2014/main" id="{7F3C29CF-C9D8-B1FC-E0EE-A5B546528F42}"/>
                </a:ext>
              </a:extLst>
            </p:cNvPr>
            <p:cNvSpPr/>
            <p:nvPr/>
          </p:nvSpPr>
          <p:spPr>
            <a:xfrm>
              <a:off x="4567575" y="1436075"/>
              <a:ext cx="1038150" cy="1038150"/>
            </a:xfrm>
            <a:custGeom>
              <a:avLst/>
              <a:gdLst/>
              <a:ahLst/>
              <a:cxnLst/>
              <a:rect l="l" t="t" r="r" b="b"/>
              <a:pathLst>
                <a:path w="41526" h="41526" extrusionOk="0">
                  <a:moveTo>
                    <a:pt x="10504" y="26618"/>
                  </a:moveTo>
                  <a:cubicBezTo>
                    <a:pt x="12918" y="26618"/>
                    <a:pt x="14908" y="28608"/>
                    <a:pt x="14908" y="31022"/>
                  </a:cubicBezTo>
                  <a:cubicBezTo>
                    <a:pt x="14908" y="33436"/>
                    <a:pt x="12918" y="35393"/>
                    <a:pt x="10504" y="35393"/>
                  </a:cubicBezTo>
                  <a:cubicBezTo>
                    <a:pt x="8091" y="35393"/>
                    <a:pt x="6133" y="33436"/>
                    <a:pt x="6133" y="31022"/>
                  </a:cubicBezTo>
                  <a:cubicBezTo>
                    <a:pt x="6133" y="28608"/>
                    <a:pt x="8091" y="26618"/>
                    <a:pt x="10504" y="26618"/>
                  </a:cubicBezTo>
                  <a:close/>
                  <a:moveTo>
                    <a:pt x="10504" y="1"/>
                  </a:moveTo>
                  <a:cubicBezTo>
                    <a:pt x="8808" y="1"/>
                    <a:pt x="7438" y="1371"/>
                    <a:pt x="7438" y="3067"/>
                  </a:cubicBezTo>
                  <a:lnTo>
                    <a:pt x="7438" y="20975"/>
                  </a:lnTo>
                  <a:cubicBezTo>
                    <a:pt x="3165" y="22280"/>
                    <a:pt x="1" y="26292"/>
                    <a:pt x="1" y="31022"/>
                  </a:cubicBezTo>
                  <a:cubicBezTo>
                    <a:pt x="1" y="36796"/>
                    <a:pt x="4731" y="41526"/>
                    <a:pt x="10504" y="41526"/>
                  </a:cubicBezTo>
                  <a:cubicBezTo>
                    <a:pt x="15234" y="41526"/>
                    <a:pt x="19247" y="38362"/>
                    <a:pt x="20551" y="34088"/>
                  </a:cubicBezTo>
                  <a:lnTo>
                    <a:pt x="38460" y="34088"/>
                  </a:lnTo>
                  <a:cubicBezTo>
                    <a:pt x="40156" y="34088"/>
                    <a:pt x="41526" y="32718"/>
                    <a:pt x="41526" y="31022"/>
                  </a:cubicBezTo>
                  <a:cubicBezTo>
                    <a:pt x="41526" y="29326"/>
                    <a:pt x="40156" y="27956"/>
                    <a:pt x="38460" y="27956"/>
                  </a:cubicBezTo>
                  <a:lnTo>
                    <a:pt x="20551" y="27956"/>
                  </a:lnTo>
                  <a:cubicBezTo>
                    <a:pt x="19540" y="24629"/>
                    <a:pt x="16898" y="21986"/>
                    <a:pt x="13571" y="20975"/>
                  </a:cubicBezTo>
                  <a:lnTo>
                    <a:pt x="13571" y="3067"/>
                  </a:lnTo>
                  <a:cubicBezTo>
                    <a:pt x="13571" y="1371"/>
                    <a:pt x="12201" y="1"/>
                    <a:pt x="10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5;p124">
              <a:extLst>
                <a:ext uri="{FF2B5EF4-FFF2-40B4-BE49-F238E27FC236}">
                  <a16:creationId xmlns:a16="http://schemas.microsoft.com/office/drawing/2014/main" id="{4CA53F91-2844-6F8E-6AEA-DE428F270916}"/>
                </a:ext>
              </a:extLst>
            </p:cNvPr>
            <p:cNvSpPr/>
            <p:nvPr/>
          </p:nvSpPr>
          <p:spPr>
            <a:xfrm>
              <a:off x="3398975" y="1067475"/>
              <a:ext cx="2575375" cy="2288300"/>
            </a:xfrm>
            <a:custGeom>
              <a:avLst/>
              <a:gdLst/>
              <a:ahLst/>
              <a:cxnLst/>
              <a:rect l="l" t="t" r="r" b="b"/>
              <a:pathLst>
                <a:path w="103015" h="91532" extrusionOk="0">
                  <a:moveTo>
                    <a:pt x="60315" y="6231"/>
                  </a:moveTo>
                  <a:cubicBezTo>
                    <a:pt x="65306" y="6622"/>
                    <a:pt x="70068" y="7927"/>
                    <a:pt x="74374" y="9982"/>
                  </a:cubicBezTo>
                  <a:lnTo>
                    <a:pt x="73689" y="11156"/>
                  </a:lnTo>
                  <a:cubicBezTo>
                    <a:pt x="72841" y="12624"/>
                    <a:pt x="73363" y="14484"/>
                    <a:pt x="74831" y="15332"/>
                  </a:cubicBezTo>
                  <a:cubicBezTo>
                    <a:pt x="75307" y="15613"/>
                    <a:pt x="75833" y="15747"/>
                    <a:pt x="76355" y="15747"/>
                  </a:cubicBezTo>
                  <a:cubicBezTo>
                    <a:pt x="77407" y="15747"/>
                    <a:pt x="78439" y="15203"/>
                    <a:pt x="79006" y="14223"/>
                  </a:cubicBezTo>
                  <a:lnTo>
                    <a:pt x="79658" y="13048"/>
                  </a:lnTo>
                  <a:cubicBezTo>
                    <a:pt x="83703" y="15821"/>
                    <a:pt x="87193" y="19311"/>
                    <a:pt x="89966" y="23356"/>
                  </a:cubicBezTo>
                  <a:lnTo>
                    <a:pt x="88792" y="24009"/>
                  </a:lnTo>
                  <a:cubicBezTo>
                    <a:pt x="87324" y="24857"/>
                    <a:pt x="86835" y="26749"/>
                    <a:pt x="87683" y="28184"/>
                  </a:cubicBezTo>
                  <a:cubicBezTo>
                    <a:pt x="88254" y="29173"/>
                    <a:pt x="89286" y="29733"/>
                    <a:pt x="90346" y="29733"/>
                  </a:cubicBezTo>
                  <a:cubicBezTo>
                    <a:pt x="90860" y="29733"/>
                    <a:pt x="91380" y="29602"/>
                    <a:pt x="91858" y="29326"/>
                  </a:cubicBezTo>
                  <a:lnTo>
                    <a:pt x="93032" y="28641"/>
                  </a:lnTo>
                  <a:cubicBezTo>
                    <a:pt x="95087" y="32946"/>
                    <a:pt x="96425" y="37709"/>
                    <a:pt x="96784" y="42700"/>
                  </a:cubicBezTo>
                  <a:lnTo>
                    <a:pt x="95446" y="42700"/>
                  </a:lnTo>
                  <a:cubicBezTo>
                    <a:pt x="93750" y="42700"/>
                    <a:pt x="92380" y="44070"/>
                    <a:pt x="92380" y="45766"/>
                  </a:cubicBezTo>
                  <a:cubicBezTo>
                    <a:pt x="92380" y="47462"/>
                    <a:pt x="93750" y="48832"/>
                    <a:pt x="95446" y="48832"/>
                  </a:cubicBezTo>
                  <a:lnTo>
                    <a:pt x="96784" y="48832"/>
                  </a:lnTo>
                  <a:cubicBezTo>
                    <a:pt x="96392" y="53823"/>
                    <a:pt x="95087" y="58553"/>
                    <a:pt x="93032" y="62892"/>
                  </a:cubicBezTo>
                  <a:lnTo>
                    <a:pt x="91858" y="62206"/>
                  </a:lnTo>
                  <a:cubicBezTo>
                    <a:pt x="91371" y="61925"/>
                    <a:pt x="90841" y="61791"/>
                    <a:pt x="90319" y="61791"/>
                  </a:cubicBezTo>
                  <a:cubicBezTo>
                    <a:pt x="89268" y="61791"/>
                    <a:pt x="88249" y="62335"/>
                    <a:pt x="87683" y="63316"/>
                  </a:cubicBezTo>
                  <a:cubicBezTo>
                    <a:pt x="86835" y="64783"/>
                    <a:pt x="87324" y="66643"/>
                    <a:pt x="88792" y="67491"/>
                  </a:cubicBezTo>
                  <a:lnTo>
                    <a:pt x="89966" y="68176"/>
                  </a:lnTo>
                  <a:cubicBezTo>
                    <a:pt x="87193" y="72188"/>
                    <a:pt x="83703" y="75678"/>
                    <a:pt x="79658" y="78451"/>
                  </a:cubicBezTo>
                  <a:lnTo>
                    <a:pt x="79006" y="77309"/>
                  </a:lnTo>
                  <a:cubicBezTo>
                    <a:pt x="78434" y="76320"/>
                    <a:pt x="77388" y="75775"/>
                    <a:pt x="76327" y="75775"/>
                  </a:cubicBezTo>
                  <a:cubicBezTo>
                    <a:pt x="75814" y="75775"/>
                    <a:pt x="75298" y="75902"/>
                    <a:pt x="74831" y="76168"/>
                  </a:cubicBezTo>
                  <a:cubicBezTo>
                    <a:pt x="73363" y="77016"/>
                    <a:pt x="72841" y="78908"/>
                    <a:pt x="73689" y="80343"/>
                  </a:cubicBezTo>
                  <a:lnTo>
                    <a:pt x="74374" y="81517"/>
                  </a:lnTo>
                  <a:cubicBezTo>
                    <a:pt x="70068" y="83605"/>
                    <a:pt x="65306" y="84910"/>
                    <a:pt x="60315" y="85301"/>
                  </a:cubicBezTo>
                  <a:lnTo>
                    <a:pt x="60315" y="83931"/>
                  </a:lnTo>
                  <a:cubicBezTo>
                    <a:pt x="60315" y="82268"/>
                    <a:pt x="58945" y="80898"/>
                    <a:pt x="57248" y="80898"/>
                  </a:cubicBezTo>
                  <a:cubicBezTo>
                    <a:pt x="55552" y="80898"/>
                    <a:pt x="54182" y="82268"/>
                    <a:pt x="54182" y="83931"/>
                  </a:cubicBezTo>
                  <a:lnTo>
                    <a:pt x="54182" y="85301"/>
                  </a:lnTo>
                  <a:cubicBezTo>
                    <a:pt x="49191" y="84910"/>
                    <a:pt x="44461" y="83605"/>
                    <a:pt x="40123" y="81517"/>
                  </a:cubicBezTo>
                  <a:lnTo>
                    <a:pt x="40808" y="80343"/>
                  </a:lnTo>
                  <a:cubicBezTo>
                    <a:pt x="41656" y="78908"/>
                    <a:pt x="41167" y="77016"/>
                    <a:pt x="39699" y="76168"/>
                  </a:cubicBezTo>
                  <a:cubicBezTo>
                    <a:pt x="39220" y="75891"/>
                    <a:pt x="38700" y="75760"/>
                    <a:pt x="38187" y="75760"/>
                  </a:cubicBezTo>
                  <a:cubicBezTo>
                    <a:pt x="37126" y="75760"/>
                    <a:pt x="36095" y="76320"/>
                    <a:pt x="35524" y="77309"/>
                  </a:cubicBezTo>
                  <a:lnTo>
                    <a:pt x="34839" y="78451"/>
                  </a:lnTo>
                  <a:cubicBezTo>
                    <a:pt x="30826" y="75678"/>
                    <a:pt x="27336" y="72188"/>
                    <a:pt x="24563" y="68176"/>
                  </a:cubicBezTo>
                  <a:lnTo>
                    <a:pt x="25705" y="67491"/>
                  </a:lnTo>
                  <a:cubicBezTo>
                    <a:pt x="27173" y="66643"/>
                    <a:pt x="27695" y="64783"/>
                    <a:pt x="26847" y="63316"/>
                  </a:cubicBezTo>
                  <a:cubicBezTo>
                    <a:pt x="26280" y="62335"/>
                    <a:pt x="25247" y="61791"/>
                    <a:pt x="24196" y="61791"/>
                  </a:cubicBezTo>
                  <a:cubicBezTo>
                    <a:pt x="23674" y="61791"/>
                    <a:pt x="23148" y="61925"/>
                    <a:pt x="22671" y="62206"/>
                  </a:cubicBezTo>
                  <a:lnTo>
                    <a:pt x="21497" y="62892"/>
                  </a:lnTo>
                  <a:cubicBezTo>
                    <a:pt x="19409" y="58553"/>
                    <a:pt x="18105" y="53823"/>
                    <a:pt x="17713" y="48832"/>
                  </a:cubicBezTo>
                  <a:lnTo>
                    <a:pt x="19083" y="48832"/>
                  </a:lnTo>
                  <a:cubicBezTo>
                    <a:pt x="20747" y="48832"/>
                    <a:pt x="22117" y="47462"/>
                    <a:pt x="22117" y="45766"/>
                  </a:cubicBezTo>
                  <a:cubicBezTo>
                    <a:pt x="22117" y="44070"/>
                    <a:pt x="20747" y="42700"/>
                    <a:pt x="19083" y="42700"/>
                  </a:cubicBezTo>
                  <a:lnTo>
                    <a:pt x="17713" y="42700"/>
                  </a:lnTo>
                  <a:cubicBezTo>
                    <a:pt x="18105" y="37709"/>
                    <a:pt x="19409" y="32946"/>
                    <a:pt x="21497" y="28641"/>
                  </a:cubicBezTo>
                  <a:lnTo>
                    <a:pt x="22671" y="29326"/>
                  </a:lnTo>
                  <a:cubicBezTo>
                    <a:pt x="23150" y="29602"/>
                    <a:pt x="23670" y="29733"/>
                    <a:pt x="24183" y="29733"/>
                  </a:cubicBezTo>
                  <a:cubicBezTo>
                    <a:pt x="25244" y="29733"/>
                    <a:pt x="26275" y="29173"/>
                    <a:pt x="26847" y="28184"/>
                  </a:cubicBezTo>
                  <a:cubicBezTo>
                    <a:pt x="27695" y="26749"/>
                    <a:pt x="27173" y="24857"/>
                    <a:pt x="25705" y="24009"/>
                  </a:cubicBezTo>
                  <a:lnTo>
                    <a:pt x="24563" y="23356"/>
                  </a:lnTo>
                  <a:cubicBezTo>
                    <a:pt x="27336" y="19311"/>
                    <a:pt x="30826" y="15821"/>
                    <a:pt x="34839" y="13081"/>
                  </a:cubicBezTo>
                  <a:lnTo>
                    <a:pt x="35524" y="14223"/>
                  </a:lnTo>
                  <a:cubicBezTo>
                    <a:pt x="36090" y="15203"/>
                    <a:pt x="37108" y="15747"/>
                    <a:pt x="38160" y="15747"/>
                  </a:cubicBezTo>
                  <a:cubicBezTo>
                    <a:pt x="38682" y="15747"/>
                    <a:pt x="39212" y="15613"/>
                    <a:pt x="39699" y="15332"/>
                  </a:cubicBezTo>
                  <a:cubicBezTo>
                    <a:pt x="41167" y="14484"/>
                    <a:pt x="41656" y="12624"/>
                    <a:pt x="40808" y="11156"/>
                  </a:cubicBezTo>
                  <a:lnTo>
                    <a:pt x="40123" y="9982"/>
                  </a:lnTo>
                  <a:cubicBezTo>
                    <a:pt x="44461" y="7927"/>
                    <a:pt x="49191" y="6622"/>
                    <a:pt x="54182" y="6231"/>
                  </a:cubicBezTo>
                  <a:lnTo>
                    <a:pt x="54182" y="7568"/>
                  </a:lnTo>
                  <a:cubicBezTo>
                    <a:pt x="54182" y="9264"/>
                    <a:pt x="55552" y="10634"/>
                    <a:pt x="57248" y="10634"/>
                  </a:cubicBezTo>
                  <a:cubicBezTo>
                    <a:pt x="58945" y="10634"/>
                    <a:pt x="60315" y="9264"/>
                    <a:pt x="60315" y="7568"/>
                  </a:cubicBezTo>
                  <a:lnTo>
                    <a:pt x="60315" y="6231"/>
                  </a:lnTo>
                  <a:close/>
                  <a:moveTo>
                    <a:pt x="57248" y="0"/>
                  </a:moveTo>
                  <a:cubicBezTo>
                    <a:pt x="22149" y="0"/>
                    <a:pt x="1" y="38166"/>
                    <a:pt x="17615" y="68633"/>
                  </a:cubicBezTo>
                  <a:cubicBezTo>
                    <a:pt x="25738" y="82692"/>
                    <a:pt x="40775" y="91532"/>
                    <a:pt x="57248" y="91532"/>
                  </a:cubicBezTo>
                  <a:cubicBezTo>
                    <a:pt x="82496" y="91532"/>
                    <a:pt x="103014" y="71014"/>
                    <a:pt x="103014" y="45766"/>
                  </a:cubicBezTo>
                  <a:cubicBezTo>
                    <a:pt x="103014" y="20486"/>
                    <a:pt x="82464" y="0"/>
                    <a:pt x="57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6;p124">
              <a:extLst>
                <a:ext uri="{FF2B5EF4-FFF2-40B4-BE49-F238E27FC236}">
                  <a16:creationId xmlns:a16="http://schemas.microsoft.com/office/drawing/2014/main" id="{4E40C8AD-CA45-1D72-EF23-72A7D31B73E6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1550" y="75385"/>
                    <a:pt x="81876" y="86247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50431" y="102524"/>
                  </a:move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26337"/>
                  </a:lnTo>
                  <a:cubicBezTo>
                    <a:pt x="114496" y="131621"/>
                    <a:pt x="123271" y="135209"/>
                    <a:pt x="132861" y="136449"/>
                  </a:cubicBezTo>
                  <a:cubicBezTo>
                    <a:pt x="133003" y="136468"/>
                    <a:pt x="133144" y="136477"/>
                    <a:pt x="133283" y="136477"/>
                  </a:cubicBezTo>
                  <a:cubicBezTo>
                    <a:pt x="134804" y="136477"/>
                    <a:pt x="136107" y="135361"/>
                    <a:pt x="136286" y="133807"/>
                  </a:cubicBezTo>
                  <a:cubicBezTo>
                    <a:pt x="136515" y="132143"/>
                    <a:pt x="135340" y="130610"/>
                    <a:pt x="133677" y="130382"/>
                  </a:cubicBezTo>
                  <a:cubicBezTo>
                    <a:pt x="109473" y="127250"/>
                    <a:pt x="90749" y="107482"/>
                    <a:pt x="88694" y="83279"/>
                  </a:cubicBezTo>
                  <a:cubicBezTo>
                    <a:pt x="86150" y="52975"/>
                    <a:pt x="110158" y="27042"/>
                    <a:pt x="140396" y="27042"/>
                  </a:cubicBez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4938"/>
                    <a:pt x="172886" y="127054"/>
                    <a:pt x="147149" y="130382"/>
                  </a:cubicBezTo>
                  <a:cubicBezTo>
                    <a:pt x="145485" y="130610"/>
                    <a:pt x="144278" y="132143"/>
                    <a:pt x="144507" y="133807"/>
                  </a:cubicBezTo>
                  <a:cubicBezTo>
                    <a:pt x="144716" y="135361"/>
                    <a:pt x="146021" y="136477"/>
                    <a:pt x="147518" y="136477"/>
                  </a:cubicBezTo>
                  <a:cubicBezTo>
                    <a:pt x="147654" y="136477"/>
                    <a:pt x="147793" y="136468"/>
                    <a:pt x="147932" y="136449"/>
                  </a:cubicBezTo>
                  <a:cubicBezTo>
                    <a:pt x="176702" y="132730"/>
                    <a:pt x="198395" y="108004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07;p124">
              <a:extLst>
                <a:ext uri="{FF2B5EF4-FFF2-40B4-BE49-F238E27FC236}">
                  <a16:creationId xmlns:a16="http://schemas.microsoft.com/office/drawing/2014/main" id="{4384E24C-CFF1-7DB0-5CBC-EDB525D0A47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30207"/>
                  </a:lnTo>
                  <a:cubicBezTo>
                    <a:pt x="30109" y="28511"/>
                    <a:pt x="28739" y="27141"/>
                    <a:pt x="27042" y="27141"/>
                  </a:cubicBezTo>
                  <a:cubicBezTo>
                    <a:pt x="25346" y="27141"/>
                    <a:pt x="23976" y="28511"/>
                    <a:pt x="23976" y="30207"/>
                  </a:cubicBez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lnTo>
                    <a:pt x="23976" y="6133"/>
                  </a:lnTo>
                  <a:lnTo>
                    <a:pt x="23976" y="15952"/>
                  </a:lnTo>
                  <a:cubicBezTo>
                    <a:pt x="23976" y="17616"/>
                    <a:pt x="25346" y="18986"/>
                    <a:pt x="27042" y="18986"/>
                  </a:cubicBezTo>
                  <a:cubicBezTo>
                    <a:pt x="28739" y="18986"/>
                    <a:pt x="30109" y="17616"/>
                    <a:pt x="30109" y="15952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3551;p88">
            <a:extLst>
              <a:ext uri="{FF2B5EF4-FFF2-40B4-BE49-F238E27FC236}">
                <a16:creationId xmlns:a16="http://schemas.microsoft.com/office/drawing/2014/main" id="{E50DF1B3-A1B2-0DB6-E793-C2DD6B891EF8}"/>
              </a:ext>
            </a:extLst>
          </p:cNvPr>
          <p:cNvSpPr txBox="1">
            <a:spLocks/>
          </p:cNvSpPr>
          <p:nvPr/>
        </p:nvSpPr>
        <p:spPr>
          <a:xfrm>
            <a:off x="7388425" y="2058283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Malic Acid (Ácido Málico)</a:t>
            </a:r>
            <a:endParaRPr lang="pt-BR" sz="1400" dirty="0"/>
          </a:p>
        </p:txBody>
      </p:sp>
      <p:sp>
        <p:nvSpPr>
          <p:cNvPr id="5193" name="Google Shape;3554;p88">
            <a:extLst>
              <a:ext uri="{FF2B5EF4-FFF2-40B4-BE49-F238E27FC236}">
                <a16:creationId xmlns:a16="http://schemas.microsoft.com/office/drawing/2014/main" id="{AF5EAEDF-1CA6-28DF-47CB-1336DE5464EC}"/>
              </a:ext>
            </a:extLst>
          </p:cNvPr>
          <p:cNvSpPr txBox="1">
            <a:spLocks/>
          </p:cNvSpPr>
          <p:nvPr/>
        </p:nvSpPr>
        <p:spPr>
          <a:xfrm>
            <a:off x="7388425" y="2353240"/>
            <a:ext cx="1805975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grpSp>
        <p:nvGrpSpPr>
          <p:cNvPr id="5194" name="Google Shape;4302;p88">
            <a:extLst>
              <a:ext uri="{FF2B5EF4-FFF2-40B4-BE49-F238E27FC236}">
                <a16:creationId xmlns:a16="http://schemas.microsoft.com/office/drawing/2014/main" id="{2332BF6D-39B1-96E2-3443-5972FCBA5F67}"/>
              </a:ext>
            </a:extLst>
          </p:cNvPr>
          <p:cNvGrpSpPr/>
          <p:nvPr/>
        </p:nvGrpSpPr>
        <p:grpSpPr>
          <a:xfrm>
            <a:off x="6620255" y="2079646"/>
            <a:ext cx="731506" cy="717577"/>
            <a:chOff x="2986200" y="3849900"/>
            <a:chExt cx="1502375" cy="1505300"/>
          </a:xfrm>
        </p:grpSpPr>
        <p:sp>
          <p:nvSpPr>
            <p:cNvPr id="5195" name="Google Shape;4303;p88">
              <a:extLst>
                <a:ext uri="{FF2B5EF4-FFF2-40B4-BE49-F238E27FC236}">
                  <a16:creationId xmlns:a16="http://schemas.microsoft.com/office/drawing/2014/main" id="{760B09EA-6FB6-E197-7782-322C2A001497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4304;p88">
              <a:extLst>
                <a:ext uri="{FF2B5EF4-FFF2-40B4-BE49-F238E27FC236}">
                  <a16:creationId xmlns:a16="http://schemas.microsoft.com/office/drawing/2014/main" id="{6B9C7C12-0800-AE60-CE91-CC19026E655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4305;p88">
              <a:extLst>
                <a:ext uri="{FF2B5EF4-FFF2-40B4-BE49-F238E27FC236}">
                  <a16:creationId xmlns:a16="http://schemas.microsoft.com/office/drawing/2014/main" id="{3D9177C3-CF26-0BA1-448C-9B4E53A8B13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4306;p88">
              <a:extLst>
                <a:ext uri="{FF2B5EF4-FFF2-40B4-BE49-F238E27FC236}">
                  <a16:creationId xmlns:a16="http://schemas.microsoft.com/office/drawing/2014/main" id="{C3DB94B4-9E64-B2F8-7D2F-71DEF0A8AC1B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4307;p88">
              <a:extLst>
                <a:ext uri="{FF2B5EF4-FFF2-40B4-BE49-F238E27FC236}">
                  <a16:creationId xmlns:a16="http://schemas.microsoft.com/office/drawing/2014/main" id="{1701752E-6F4B-8EA8-C035-094E17678F59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4308;p88">
              <a:extLst>
                <a:ext uri="{FF2B5EF4-FFF2-40B4-BE49-F238E27FC236}">
                  <a16:creationId xmlns:a16="http://schemas.microsoft.com/office/drawing/2014/main" id="{008A10B0-8A1F-3206-C097-FF367563FFB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4309;p88">
              <a:extLst>
                <a:ext uri="{FF2B5EF4-FFF2-40B4-BE49-F238E27FC236}">
                  <a16:creationId xmlns:a16="http://schemas.microsoft.com/office/drawing/2014/main" id="{765BAAF3-9E1A-50BE-8B27-D30424F8C29E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4310;p88">
              <a:extLst>
                <a:ext uri="{FF2B5EF4-FFF2-40B4-BE49-F238E27FC236}">
                  <a16:creationId xmlns:a16="http://schemas.microsoft.com/office/drawing/2014/main" id="{173335F8-24DC-2DE3-4DFC-61D247D674E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4311;p88">
              <a:extLst>
                <a:ext uri="{FF2B5EF4-FFF2-40B4-BE49-F238E27FC236}">
                  <a16:creationId xmlns:a16="http://schemas.microsoft.com/office/drawing/2014/main" id="{837E0A57-BE9C-0A35-AE4D-429EE98378B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4312;p88">
              <a:extLst>
                <a:ext uri="{FF2B5EF4-FFF2-40B4-BE49-F238E27FC236}">
                  <a16:creationId xmlns:a16="http://schemas.microsoft.com/office/drawing/2014/main" id="{B41264DE-BE5F-679B-BA9A-4EAB6AC4CCD9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4313;p88">
              <a:extLst>
                <a:ext uri="{FF2B5EF4-FFF2-40B4-BE49-F238E27FC236}">
                  <a16:creationId xmlns:a16="http://schemas.microsoft.com/office/drawing/2014/main" id="{9172130B-1134-EECD-2444-55C13554031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4314;p88">
              <a:extLst>
                <a:ext uri="{FF2B5EF4-FFF2-40B4-BE49-F238E27FC236}">
                  <a16:creationId xmlns:a16="http://schemas.microsoft.com/office/drawing/2014/main" id="{AAC7270D-CCCC-0957-E041-C74B367177B8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4315;p88">
              <a:extLst>
                <a:ext uri="{FF2B5EF4-FFF2-40B4-BE49-F238E27FC236}">
                  <a16:creationId xmlns:a16="http://schemas.microsoft.com/office/drawing/2014/main" id="{5498059D-9666-A11E-2F60-C8C1C6D2004C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4316;p88">
              <a:extLst>
                <a:ext uri="{FF2B5EF4-FFF2-40B4-BE49-F238E27FC236}">
                  <a16:creationId xmlns:a16="http://schemas.microsoft.com/office/drawing/2014/main" id="{6ECBC377-F8E7-C3B7-6FE8-0F5F0390EFB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4317;p88">
              <a:extLst>
                <a:ext uri="{FF2B5EF4-FFF2-40B4-BE49-F238E27FC236}">
                  <a16:creationId xmlns:a16="http://schemas.microsoft.com/office/drawing/2014/main" id="{9ED16693-27A1-275F-54B1-059F7731544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4318;p88">
              <a:extLst>
                <a:ext uri="{FF2B5EF4-FFF2-40B4-BE49-F238E27FC236}">
                  <a16:creationId xmlns:a16="http://schemas.microsoft.com/office/drawing/2014/main" id="{72C9BE79-69C6-A55E-6B75-13895A1B249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19;p88">
              <a:extLst>
                <a:ext uri="{FF2B5EF4-FFF2-40B4-BE49-F238E27FC236}">
                  <a16:creationId xmlns:a16="http://schemas.microsoft.com/office/drawing/2014/main" id="{256B3614-85FD-EA6D-73BB-61B8CE51FB7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20;p88">
              <a:extLst>
                <a:ext uri="{FF2B5EF4-FFF2-40B4-BE49-F238E27FC236}">
                  <a16:creationId xmlns:a16="http://schemas.microsoft.com/office/drawing/2014/main" id="{041D3B72-9EFF-B1C9-19D7-82459FA8EB0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21;p88">
              <a:extLst>
                <a:ext uri="{FF2B5EF4-FFF2-40B4-BE49-F238E27FC236}">
                  <a16:creationId xmlns:a16="http://schemas.microsoft.com/office/drawing/2014/main" id="{AB806E14-2EFD-E8C1-C012-BB81D3D92765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22;p88">
              <a:extLst>
                <a:ext uri="{FF2B5EF4-FFF2-40B4-BE49-F238E27FC236}">
                  <a16:creationId xmlns:a16="http://schemas.microsoft.com/office/drawing/2014/main" id="{1AD57534-0A3D-3F32-9F81-12A2ABFDA98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23;p88">
              <a:extLst>
                <a:ext uri="{FF2B5EF4-FFF2-40B4-BE49-F238E27FC236}">
                  <a16:creationId xmlns:a16="http://schemas.microsoft.com/office/drawing/2014/main" id="{3C4AEB2A-30B3-B381-9EA3-87AD1FDC43F5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24;p88">
              <a:extLst>
                <a:ext uri="{FF2B5EF4-FFF2-40B4-BE49-F238E27FC236}">
                  <a16:creationId xmlns:a16="http://schemas.microsoft.com/office/drawing/2014/main" id="{6BADDA7B-5E96-2E32-3356-24BB0DEE02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25;p88">
              <a:extLst>
                <a:ext uri="{FF2B5EF4-FFF2-40B4-BE49-F238E27FC236}">
                  <a16:creationId xmlns:a16="http://schemas.microsoft.com/office/drawing/2014/main" id="{66201FFF-6433-225C-95D8-3EFA33CE0E65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26;p88">
              <a:extLst>
                <a:ext uri="{FF2B5EF4-FFF2-40B4-BE49-F238E27FC236}">
                  <a16:creationId xmlns:a16="http://schemas.microsoft.com/office/drawing/2014/main" id="{0080723D-6FEB-CAF3-12A1-DCBF28ACE85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27;p88">
              <a:extLst>
                <a:ext uri="{FF2B5EF4-FFF2-40B4-BE49-F238E27FC236}">
                  <a16:creationId xmlns:a16="http://schemas.microsoft.com/office/drawing/2014/main" id="{90DB5FE6-BC9B-7112-E9CA-5574CA668F1B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28;p88">
              <a:extLst>
                <a:ext uri="{FF2B5EF4-FFF2-40B4-BE49-F238E27FC236}">
                  <a16:creationId xmlns:a16="http://schemas.microsoft.com/office/drawing/2014/main" id="{18EDAFE4-557A-B7CA-0E90-EDAE2A42394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29;p88">
              <a:extLst>
                <a:ext uri="{FF2B5EF4-FFF2-40B4-BE49-F238E27FC236}">
                  <a16:creationId xmlns:a16="http://schemas.microsoft.com/office/drawing/2014/main" id="{818D1F50-9ABA-077F-E37E-AC572561A3C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30;p88">
              <a:extLst>
                <a:ext uri="{FF2B5EF4-FFF2-40B4-BE49-F238E27FC236}">
                  <a16:creationId xmlns:a16="http://schemas.microsoft.com/office/drawing/2014/main" id="{0EC5B76D-F738-128F-9FA6-CB3013247B0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31;p88">
              <a:extLst>
                <a:ext uri="{FF2B5EF4-FFF2-40B4-BE49-F238E27FC236}">
                  <a16:creationId xmlns:a16="http://schemas.microsoft.com/office/drawing/2014/main" id="{0192995B-9233-3069-7075-3FC0DBCD564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32;p88">
              <a:extLst>
                <a:ext uri="{FF2B5EF4-FFF2-40B4-BE49-F238E27FC236}">
                  <a16:creationId xmlns:a16="http://schemas.microsoft.com/office/drawing/2014/main" id="{662926CB-9E0C-31EA-4B68-B15FCBD77D41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33;p88">
              <a:extLst>
                <a:ext uri="{FF2B5EF4-FFF2-40B4-BE49-F238E27FC236}">
                  <a16:creationId xmlns:a16="http://schemas.microsoft.com/office/drawing/2014/main" id="{B706796C-CD5E-60FB-CF81-6B35CB4081B2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34;p88">
              <a:extLst>
                <a:ext uri="{FF2B5EF4-FFF2-40B4-BE49-F238E27FC236}">
                  <a16:creationId xmlns:a16="http://schemas.microsoft.com/office/drawing/2014/main" id="{E62CAF4E-EE8E-4893-B370-B3134B9DF40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35;p88">
              <a:extLst>
                <a:ext uri="{FF2B5EF4-FFF2-40B4-BE49-F238E27FC236}">
                  <a16:creationId xmlns:a16="http://schemas.microsoft.com/office/drawing/2014/main" id="{5AEC2D80-0EEF-7F36-737C-8E6AF905C13A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36;p88">
              <a:extLst>
                <a:ext uri="{FF2B5EF4-FFF2-40B4-BE49-F238E27FC236}">
                  <a16:creationId xmlns:a16="http://schemas.microsoft.com/office/drawing/2014/main" id="{4C5530F0-CB48-32C7-57B5-C39A6F75B132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37;p88">
              <a:extLst>
                <a:ext uri="{FF2B5EF4-FFF2-40B4-BE49-F238E27FC236}">
                  <a16:creationId xmlns:a16="http://schemas.microsoft.com/office/drawing/2014/main" id="{2B7D7FB4-B4A1-89ED-1B2C-C752CA705F7D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38;p88">
              <a:extLst>
                <a:ext uri="{FF2B5EF4-FFF2-40B4-BE49-F238E27FC236}">
                  <a16:creationId xmlns:a16="http://schemas.microsoft.com/office/drawing/2014/main" id="{B69FB6B0-E32C-ABDF-12FF-32A41B4456D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39;p88">
              <a:extLst>
                <a:ext uri="{FF2B5EF4-FFF2-40B4-BE49-F238E27FC236}">
                  <a16:creationId xmlns:a16="http://schemas.microsoft.com/office/drawing/2014/main" id="{0D97FE79-7FBC-3A06-CE2A-223EFDB567B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40;p88">
              <a:extLst>
                <a:ext uri="{FF2B5EF4-FFF2-40B4-BE49-F238E27FC236}">
                  <a16:creationId xmlns:a16="http://schemas.microsoft.com/office/drawing/2014/main" id="{9D8EB121-0ECE-0673-05FA-37648DA9EC94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41;p88">
              <a:extLst>
                <a:ext uri="{FF2B5EF4-FFF2-40B4-BE49-F238E27FC236}">
                  <a16:creationId xmlns:a16="http://schemas.microsoft.com/office/drawing/2014/main" id="{51F509DA-8CD4-1982-B6E3-61F9636A3975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42;p88">
              <a:extLst>
                <a:ext uri="{FF2B5EF4-FFF2-40B4-BE49-F238E27FC236}">
                  <a16:creationId xmlns:a16="http://schemas.microsoft.com/office/drawing/2014/main" id="{9933A542-5CFC-5335-078A-BA810F799A2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43;p88">
              <a:extLst>
                <a:ext uri="{FF2B5EF4-FFF2-40B4-BE49-F238E27FC236}">
                  <a16:creationId xmlns:a16="http://schemas.microsoft.com/office/drawing/2014/main" id="{19961ACB-1D95-3CC7-6653-4C7E415A3A04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44;p88">
              <a:extLst>
                <a:ext uri="{FF2B5EF4-FFF2-40B4-BE49-F238E27FC236}">
                  <a16:creationId xmlns:a16="http://schemas.microsoft.com/office/drawing/2014/main" id="{6EFABECD-B6C2-9E28-6E2A-8DDAF926B43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45;p88">
              <a:extLst>
                <a:ext uri="{FF2B5EF4-FFF2-40B4-BE49-F238E27FC236}">
                  <a16:creationId xmlns:a16="http://schemas.microsoft.com/office/drawing/2014/main" id="{86D4ECE0-35C0-B91C-DB69-3E897379007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46;p88">
              <a:extLst>
                <a:ext uri="{FF2B5EF4-FFF2-40B4-BE49-F238E27FC236}">
                  <a16:creationId xmlns:a16="http://schemas.microsoft.com/office/drawing/2014/main" id="{4BCA48FD-5384-1218-3949-EFCB872A767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47;p88">
              <a:extLst>
                <a:ext uri="{FF2B5EF4-FFF2-40B4-BE49-F238E27FC236}">
                  <a16:creationId xmlns:a16="http://schemas.microsoft.com/office/drawing/2014/main" id="{4454D88C-A8CB-B647-1C8B-8A4A1A39AD0B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48;p88">
              <a:extLst>
                <a:ext uri="{FF2B5EF4-FFF2-40B4-BE49-F238E27FC236}">
                  <a16:creationId xmlns:a16="http://schemas.microsoft.com/office/drawing/2014/main" id="{2ADE93C5-86D7-470B-48D3-FF890471D5EF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49;p88">
              <a:extLst>
                <a:ext uri="{FF2B5EF4-FFF2-40B4-BE49-F238E27FC236}">
                  <a16:creationId xmlns:a16="http://schemas.microsoft.com/office/drawing/2014/main" id="{C5B277E7-D08D-C1ED-B7A3-113CBC147DE6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50;p88">
              <a:extLst>
                <a:ext uri="{FF2B5EF4-FFF2-40B4-BE49-F238E27FC236}">
                  <a16:creationId xmlns:a16="http://schemas.microsoft.com/office/drawing/2014/main" id="{B4107BC3-40FC-DBD6-062D-FDE662E30825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51;p88">
              <a:extLst>
                <a:ext uri="{FF2B5EF4-FFF2-40B4-BE49-F238E27FC236}">
                  <a16:creationId xmlns:a16="http://schemas.microsoft.com/office/drawing/2014/main" id="{0B359705-6133-51B5-3977-590A34EAC888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52;p88">
              <a:extLst>
                <a:ext uri="{FF2B5EF4-FFF2-40B4-BE49-F238E27FC236}">
                  <a16:creationId xmlns:a16="http://schemas.microsoft.com/office/drawing/2014/main" id="{040AD573-3DF7-6E32-DCC6-5FAFF2E2E1A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53;p88">
              <a:extLst>
                <a:ext uri="{FF2B5EF4-FFF2-40B4-BE49-F238E27FC236}">
                  <a16:creationId xmlns:a16="http://schemas.microsoft.com/office/drawing/2014/main" id="{932957EF-A189-E5EE-9665-A87AA4CEBD0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54;p88">
              <a:extLst>
                <a:ext uri="{FF2B5EF4-FFF2-40B4-BE49-F238E27FC236}">
                  <a16:creationId xmlns:a16="http://schemas.microsoft.com/office/drawing/2014/main" id="{97DF28BA-9411-250C-8F1F-C9E2585AB2DB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55;p88">
              <a:extLst>
                <a:ext uri="{FF2B5EF4-FFF2-40B4-BE49-F238E27FC236}">
                  <a16:creationId xmlns:a16="http://schemas.microsoft.com/office/drawing/2014/main" id="{BA3A06D5-AF9F-81F7-8FC3-FC69D79F18F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56;p88">
              <a:extLst>
                <a:ext uri="{FF2B5EF4-FFF2-40B4-BE49-F238E27FC236}">
                  <a16:creationId xmlns:a16="http://schemas.microsoft.com/office/drawing/2014/main" id="{0495A6F2-9608-846F-2EF6-A0AD86615537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57;p88">
              <a:extLst>
                <a:ext uri="{FF2B5EF4-FFF2-40B4-BE49-F238E27FC236}">
                  <a16:creationId xmlns:a16="http://schemas.microsoft.com/office/drawing/2014/main" id="{3DB356F0-9CED-A600-EF7D-293EB5263FEF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58;p88">
              <a:extLst>
                <a:ext uri="{FF2B5EF4-FFF2-40B4-BE49-F238E27FC236}">
                  <a16:creationId xmlns:a16="http://schemas.microsoft.com/office/drawing/2014/main" id="{B5CDE01B-FA15-F8EE-E705-1E981BB866CE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59;p88">
              <a:extLst>
                <a:ext uri="{FF2B5EF4-FFF2-40B4-BE49-F238E27FC236}">
                  <a16:creationId xmlns:a16="http://schemas.microsoft.com/office/drawing/2014/main" id="{40F634E3-385C-B095-DB61-3F11FA9B535C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60;p88">
              <a:extLst>
                <a:ext uri="{FF2B5EF4-FFF2-40B4-BE49-F238E27FC236}">
                  <a16:creationId xmlns:a16="http://schemas.microsoft.com/office/drawing/2014/main" id="{FB1B80E3-A2D1-E599-037B-80E5E64B212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61;p88">
              <a:extLst>
                <a:ext uri="{FF2B5EF4-FFF2-40B4-BE49-F238E27FC236}">
                  <a16:creationId xmlns:a16="http://schemas.microsoft.com/office/drawing/2014/main" id="{15246780-2FAC-3507-AA8A-F679BB06C7C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62;p88">
              <a:extLst>
                <a:ext uri="{FF2B5EF4-FFF2-40B4-BE49-F238E27FC236}">
                  <a16:creationId xmlns:a16="http://schemas.microsoft.com/office/drawing/2014/main" id="{239ED5CD-4896-2808-184B-876CEA307E78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63;p88">
              <a:extLst>
                <a:ext uri="{FF2B5EF4-FFF2-40B4-BE49-F238E27FC236}">
                  <a16:creationId xmlns:a16="http://schemas.microsoft.com/office/drawing/2014/main" id="{51ABD9F5-7A0A-D0A3-BD17-BBE4C38110D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64;p88">
              <a:extLst>
                <a:ext uri="{FF2B5EF4-FFF2-40B4-BE49-F238E27FC236}">
                  <a16:creationId xmlns:a16="http://schemas.microsoft.com/office/drawing/2014/main" id="{01E4DD0F-AD34-9492-9C1F-981CA7D02C4F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65;p88">
              <a:extLst>
                <a:ext uri="{FF2B5EF4-FFF2-40B4-BE49-F238E27FC236}">
                  <a16:creationId xmlns:a16="http://schemas.microsoft.com/office/drawing/2014/main" id="{CD618452-ED89-5710-021D-902F99C210E1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66;p88">
              <a:extLst>
                <a:ext uri="{FF2B5EF4-FFF2-40B4-BE49-F238E27FC236}">
                  <a16:creationId xmlns:a16="http://schemas.microsoft.com/office/drawing/2014/main" id="{C10A98B6-B340-EEFF-A6C1-EBDB0BEC0739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67;p88">
              <a:extLst>
                <a:ext uri="{FF2B5EF4-FFF2-40B4-BE49-F238E27FC236}">
                  <a16:creationId xmlns:a16="http://schemas.microsoft.com/office/drawing/2014/main" id="{C43FCB2B-F08E-58CB-070E-F3379A46D91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68;p88">
              <a:extLst>
                <a:ext uri="{FF2B5EF4-FFF2-40B4-BE49-F238E27FC236}">
                  <a16:creationId xmlns:a16="http://schemas.microsoft.com/office/drawing/2014/main" id="{CEE9757D-53B3-257C-EB6C-CDD2246C557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69;p88">
              <a:extLst>
                <a:ext uri="{FF2B5EF4-FFF2-40B4-BE49-F238E27FC236}">
                  <a16:creationId xmlns:a16="http://schemas.microsoft.com/office/drawing/2014/main" id="{24E399E1-D216-782A-9A60-BE9B28FF591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70;p88">
              <a:extLst>
                <a:ext uri="{FF2B5EF4-FFF2-40B4-BE49-F238E27FC236}">
                  <a16:creationId xmlns:a16="http://schemas.microsoft.com/office/drawing/2014/main" id="{D0D7A9A3-15E5-86AD-DA4A-B5B2BF0B2E5C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71;p88">
              <a:extLst>
                <a:ext uri="{FF2B5EF4-FFF2-40B4-BE49-F238E27FC236}">
                  <a16:creationId xmlns:a16="http://schemas.microsoft.com/office/drawing/2014/main" id="{190E53F3-21FA-757A-0A0A-F285F252553B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72;p88">
              <a:extLst>
                <a:ext uri="{FF2B5EF4-FFF2-40B4-BE49-F238E27FC236}">
                  <a16:creationId xmlns:a16="http://schemas.microsoft.com/office/drawing/2014/main" id="{1FEFE91A-887F-D0CE-0F58-487C56717857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73;p88">
              <a:extLst>
                <a:ext uri="{FF2B5EF4-FFF2-40B4-BE49-F238E27FC236}">
                  <a16:creationId xmlns:a16="http://schemas.microsoft.com/office/drawing/2014/main" id="{EC4A0F47-47CE-45C5-AEEF-2430252D08D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74;p88">
              <a:extLst>
                <a:ext uri="{FF2B5EF4-FFF2-40B4-BE49-F238E27FC236}">
                  <a16:creationId xmlns:a16="http://schemas.microsoft.com/office/drawing/2014/main" id="{3988B4E4-1F29-35B4-7927-B7D4EE96AAFB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75;p88">
              <a:extLst>
                <a:ext uri="{FF2B5EF4-FFF2-40B4-BE49-F238E27FC236}">
                  <a16:creationId xmlns:a16="http://schemas.microsoft.com/office/drawing/2014/main" id="{0EAD731C-AF79-96DE-7CC1-63504419EA68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76;p88">
              <a:extLst>
                <a:ext uri="{FF2B5EF4-FFF2-40B4-BE49-F238E27FC236}">
                  <a16:creationId xmlns:a16="http://schemas.microsoft.com/office/drawing/2014/main" id="{D414A384-696E-597B-ED27-8A36D9D87DBD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77;p88">
              <a:extLst>
                <a:ext uri="{FF2B5EF4-FFF2-40B4-BE49-F238E27FC236}">
                  <a16:creationId xmlns:a16="http://schemas.microsoft.com/office/drawing/2014/main" id="{D55C1415-8D68-1EBD-20AB-A9C20E75100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78;p88">
              <a:extLst>
                <a:ext uri="{FF2B5EF4-FFF2-40B4-BE49-F238E27FC236}">
                  <a16:creationId xmlns:a16="http://schemas.microsoft.com/office/drawing/2014/main" id="{53CF016C-FE38-67E8-A6B0-82829F784EBA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79;p88">
              <a:extLst>
                <a:ext uri="{FF2B5EF4-FFF2-40B4-BE49-F238E27FC236}">
                  <a16:creationId xmlns:a16="http://schemas.microsoft.com/office/drawing/2014/main" id="{82BA623A-FA8E-A9D4-2AC0-05FB7342832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80;p88">
              <a:extLst>
                <a:ext uri="{FF2B5EF4-FFF2-40B4-BE49-F238E27FC236}">
                  <a16:creationId xmlns:a16="http://schemas.microsoft.com/office/drawing/2014/main" id="{72A7FD3A-B554-DE7D-51B6-269D7579667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81;p88">
              <a:extLst>
                <a:ext uri="{FF2B5EF4-FFF2-40B4-BE49-F238E27FC236}">
                  <a16:creationId xmlns:a16="http://schemas.microsoft.com/office/drawing/2014/main" id="{B76E6F7A-C940-C95A-9058-E27FD5D554B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82;p88">
              <a:extLst>
                <a:ext uri="{FF2B5EF4-FFF2-40B4-BE49-F238E27FC236}">
                  <a16:creationId xmlns:a16="http://schemas.microsoft.com/office/drawing/2014/main" id="{53BE0E39-32D6-1785-8919-3BC2AD8DF2A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83;p88">
              <a:extLst>
                <a:ext uri="{FF2B5EF4-FFF2-40B4-BE49-F238E27FC236}">
                  <a16:creationId xmlns:a16="http://schemas.microsoft.com/office/drawing/2014/main" id="{F482C9C9-1F18-6D5E-6922-631250FBEFC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84;p88">
              <a:extLst>
                <a:ext uri="{FF2B5EF4-FFF2-40B4-BE49-F238E27FC236}">
                  <a16:creationId xmlns:a16="http://schemas.microsoft.com/office/drawing/2014/main" id="{120B736A-C64A-7F91-B505-91C14FEA7EB1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385;p88">
              <a:extLst>
                <a:ext uri="{FF2B5EF4-FFF2-40B4-BE49-F238E27FC236}">
                  <a16:creationId xmlns:a16="http://schemas.microsoft.com/office/drawing/2014/main" id="{CA417E80-F506-E75A-722A-DF05D700F4B3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386;p88">
              <a:extLst>
                <a:ext uri="{FF2B5EF4-FFF2-40B4-BE49-F238E27FC236}">
                  <a16:creationId xmlns:a16="http://schemas.microsoft.com/office/drawing/2014/main" id="{F32E1426-4209-C17C-C93A-CAEA3B6E1D72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387;p88">
              <a:extLst>
                <a:ext uri="{FF2B5EF4-FFF2-40B4-BE49-F238E27FC236}">
                  <a16:creationId xmlns:a16="http://schemas.microsoft.com/office/drawing/2014/main" id="{042F7BDA-41BD-131F-D7B6-0D4A7747B57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388;p88">
              <a:extLst>
                <a:ext uri="{FF2B5EF4-FFF2-40B4-BE49-F238E27FC236}">
                  <a16:creationId xmlns:a16="http://schemas.microsoft.com/office/drawing/2014/main" id="{9693BAC5-C5F8-C3A1-0D53-D57078619D35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389;p88">
              <a:extLst>
                <a:ext uri="{FF2B5EF4-FFF2-40B4-BE49-F238E27FC236}">
                  <a16:creationId xmlns:a16="http://schemas.microsoft.com/office/drawing/2014/main" id="{CEF78D0F-D0B5-08FB-F72D-8B1BCA26A34C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390;p88">
              <a:extLst>
                <a:ext uri="{FF2B5EF4-FFF2-40B4-BE49-F238E27FC236}">
                  <a16:creationId xmlns:a16="http://schemas.microsoft.com/office/drawing/2014/main" id="{CE1FE855-51CE-D72E-DB88-093D9754A2B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391;p88">
              <a:extLst>
                <a:ext uri="{FF2B5EF4-FFF2-40B4-BE49-F238E27FC236}">
                  <a16:creationId xmlns:a16="http://schemas.microsoft.com/office/drawing/2014/main" id="{0B7B8FEA-6B5A-1753-D52D-A6A2522D613C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392;p88">
              <a:extLst>
                <a:ext uri="{FF2B5EF4-FFF2-40B4-BE49-F238E27FC236}">
                  <a16:creationId xmlns:a16="http://schemas.microsoft.com/office/drawing/2014/main" id="{F87D5FDC-BBA5-8200-1C4F-862A534765F9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393;p88">
              <a:extLst>
                <a:ext uri="{FF2B5EF4-FFF2-40B4-BE49-F238E27FC236}">
                  <a16:creationId xmlns:a16="http://schemas.microsoft.com/office/drawing/2014/main" id="{CF569292-B7AC-CC41-A982-0496EBC36D6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394;p88">
              <a:extLst>
                <a:ext uri="{FF2B5EF4-FFF2-40B4-BE49-F238E27FC236}">
                  <a16:creationId xmlns:a16="http://schemas.microsoft.com/office/drawing/2014/main" id="{5EE10074-0A90-829C-CD31-8BF8A823F7F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395;p88">
              <a:extLst>
                <a:ext uri="{FF2B5EF4-FFF2-40B4-BE49-F238E27FC236}">
                  <a16:creationId xmlns:a16="http://schemas.microsoft.com/office/drawing/2014/main" id="{2C2947E7-5145-B932-36E9-E88E8B7BF1BC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396;p88">
              <a:extLst>
                <a:ext uri="{FF2B5EF4-FFF2-40B4-BE49-F238E27FC236}">
                  <a16:creationId xmlns:a16="http://schemas.microsoft.com/office/drawing/2014/main" id="{BAE3714C-A9E6-7AF5-39F8-AADE3F25D013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397;p88">
              <a:extLst>
                <a:ext uri="{FF2B5EF4-FFF2-40B4-BE49-F238E27FC236}">
                  <a16:creationId xmlns:a16="http://schemas.microsoft.com/office/drawing/2014/main" id="{74ADBAFB-5380-899F-DF24-CF9807DBAA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398;p88">
              <a:extLst>
                <a:ext uri="{FF2B5EF4-FFF2-40B4-BE49-F238E27FC236}">
                  <a16:creationId xmlns:a16="http://schemas.microsoft.com/office/drawing/2014/main" id="{57ADA240-3CDA-DABE-AE9E-5C7FD8A7308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399;p88">
              <a:extLst>
                <a:ext uri="{FF2B5EF4-FFF2-40B4-BE49-F238E27FC236}">
                  <a16:creationId xmlns:a16="http://schemas.microsoft.com/office/drawing/2014/main" id="{275738DA-04CE-4C95-35D7-F5C319A627A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00;p88">
              <a:extLst>
                <a:ext uri="{FF2B5EF4-FFF2-40B4-BE49-F238E27FC236}">
                  <a16:creationId xmlns:a16="http://schemas.microsoft.com/office/drawing/2014/main" id="{655CB6E6-FB4F-376F-23C6-9C2DFE740E5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01;p88">
              <a:extLst>
                <a:ext uri="{FF2B5EF4-FFF2-40B4-BE49-F238E27FC236}">
                  <a16:creationId xmlns:a16="http://schemas.microsoft.com/office/drawing/2014/main" id="{6D2C2CC4-204A-B142-9FB6-93E47882224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02;p88">
              <a:extLst>
                <a:ext uri="{FF2B5EF4-FFF2-40B4-BE49-F238E27FC236}">
                  <a16:creationId xmlns:a16="http://schemas.microsoft.com/office/drawing/2014/main" id="{F6C929BB-0402-29E8-4F86-004B95FB492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03;p88">
              <a:extLst>
                <a:ext uri="{FF2B5EF4-FFF2-40B4-BE49-F238E27FC236}">
                  <a16:creationId xmlns:a16="http://schemas.microsoft.com/office/drawing/2014/main" id="{6AAAF07B-0A4A-8CC2-0219-FDC3AD82A9B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04;p88">
              <a:extLst>
                <a:ext uri="{FF2B5EF4-FFF2-40B4-BE49-F238E27FC236}">
                  <a16:creationId xmlns:a16="http://schemas.microsoft.com/office/drawing/2014/main" id="{02BF223D-6593-E89F-C5B3-3D9615CC58B7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05;p88">
              <a:extLst>
                <a:ext uri="{FF2B5EF4-FFF2-40B4-BE49-F238E27FC236}">
                  <a16:creationId xmlns:a16="http://schemas.microsoft.com/office/drawing/2014/main" id="{B2631274-DDC9-E701-9E10-AC5514FF3FE0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06;p88">
              <a:extLst>
                <a:ext uri="{FF2B5EF4-FFF2-40B4-BE49-F238E27FC236}">
                  <a16:creationId xmlns:a16="http://schemas.microsoft.com/office/drawing/2014/main" id="{B64C2886-73EA-7A12-6336-7A7AA40905A6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07;p88">
              <a:extLst>
                <a:ext uri="{FF2B5EF4-FFF2-40B4-BE49-F238E27FC236}">
                  <a16:creationId xmlns:a16="http://schemas.microsoft.com/office/drawing/2014/main" id="{1D374878-00C5-2321-7B8C-37832716C601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08;p88">
              <a:extLst>
                <a:ext uri="{FF2B5EF4-FFF2-40B4-BE49-F238E27FC236}">
                  <a16:creationId xmlns:a16="http://schemas.microsoft.com/office/drawing/2014/main" id="{9E7A74DF-A097-B3A5-1E41-0E92BD8020DC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09;p88">
              <a:extLst>
                <a:ext uri="{FF2B5EF4-FFF2-40B4-BE49-F238E27FC236}">
                  <a16:creationId xmlns:a16="http://schemas.microsoft.com/office/drawing/2014/main" id="{3B365C1E-DC93-91DE-3490-E0634AEFE811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10;p88">
              <a:extLst>
                <a:ext uri="{FF2B5EF4-FFF2-40B4-BE49-F238E27FC236}">
                  <a16:creationId xmlns:a16="http://schemas.microsoft.com/office/drawing/2014/main" id="{01CDECFC-F10C-A6F7-5873-249E1DD544CF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11;p88">
              <a:extLst>
                <a:ext uri="{FF2B5EF4-FFF2-40B4-BE49-F238E27FC236}">
                  <a16:creationId xmlns:a16="http://schemas.microsoft.com/office/drawing/2014/main" id="{E9ED5BFF-4079-C0A5-0C71-829DC556C542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12;p88">
              <a:extLst>
                <a:ext uri="{FF2B5EF4-FFF2-40B4-BE49-F238E27FC236}">
                  <a16:creationId xmlns:a16="http://schemas.microsoft.com/office/drawing/2014/main" id="{3B1DC71C-9464-539E-A7A5-AA87E9B519EA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13;p88">
              <a:extLst>
                <a:ext uri="{FF2B5EF4-FFF2-40B4-BE49-F238E27FC236}">
                  <a16:creationId xmlns:a16="http://schemas.microsoft.com/office/drawing/2014/main" id="{4329BF3D-F8C0-A802-B643-78B207CC431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14;p88">
              <a:extLst>
                <a:ext uri="{FF2B5EF4-FFF2-40B4-BE49-F238E27FC236}">
                  <a16:creationId xmlns:a16="http://schemas.microsoft.com/office/drawing/2014/main" id="{E3455863-CD3C-C6EF-EC35-F3DBE643E459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15;p88">
              <a:extLst>
                <a:ext uri="{FF2B5EF4-FFF2-40B4-BE49-F238E27FC236}">
                  <a16:creationId xmlns:a16="http://schemas.microsoft.com/office/drawing/2014/main" id="{8E6C9978-E647-92D7-BDE6-5EE3A5F16066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16;p88">
              <a:extLst>
                <a:ext uri="{FF2B5EF4-FFF2-40B4-BE49-F238E27FC236}">
                  <a16:creationId xmlns:a16="http://schemas.microsoft.com/office/drawing/2014/main" id="{26D1C304-DD52-BA2F-E978-DA390E71B0B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17;p88">
              <a:extLst>
                <a:ext uri="{FF2B5EF4-FFF2-40B4-BE49-F238E27FC236}">
                  <a16:creationId xmlns:a16="http://schemas.microsoft.com/office/drawing/2014/main" id="{9B78F731-D6F9-EA18-35E5-7980C79270A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18;p88">
              <a:extLst>
                <a:ext uri="{FF2B5EF4-FFF2-40B4-BE49-F238E27FC236}">
                  <a16:creationId xmlns:a16="http://schemas.microsoft.com/office/drawing/2014/main" id="{2FB0F2DD-D887-4A52-0900-EED906E2ED9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19;p88">
              <a:extLst>
                <a:ext uri="{FF2B5EF4-FFF2-40B4-BE49-F238E27FC236}">
                  <a16:creationId xmlns:a16="http://schemas.microsoft.com/office/drawing/2014/main" id="{2D961580-CC6F-0DF2-4DA2-DF45AA7BAF0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20;p88">
              <a:extLst>
                <a:ext uri="{FF2B5EF4-FFF2-40B4-BE49-F238E27FC236}">
                  <a16:creationId xmlns:a16="http://schemas.microsoft.com/office/drawing/2014/main" id="{D5A98B29-1489-53F5-D49B-256D2F721FF1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21;p88">
              <a:extLst>
                <a:ext uri="{FF2B5EF4-FFF2-40B4-BE49-F238E27FC236}">
                  <a16:creationId xmlns:a16="http://schemas.microsoft.com/office/drawing/2014/main" id="{887E518A-F007-40F4-4235-7AA4014023B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22;p88">
              <a:extLst>
                <a:ext uri="{FF2B5EF4-FFF2-40B4-BE49-F238E27FC236}">
                  <a16:creationId xmlns:a16="http://schemas.microsoft.com/office/drawing/2014/main" id="{0CE0377D-A8F3-7BB2-D8AF-5F912BC6540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23;p88">
              <a:extLst>
                <a:ext uri="{FF2B5EF4-FFF2-40B4-BE49-F238E27FC236}">
                  <a16:creationId xmlns:a16="http://schemas.microsoft.com/office/drawing/2014/main" id="{7EC48861-FDE0-73A8-4F25-3FB5ED7BAA3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24;p88">
              <a:extLst>
                <a:ext uri="{FF2B5EF4-FFF2-40B4-BE49-F238E27FC236}">
                  <a16:creationId xmlns:a16="http://schemas.microsoft.com/office/drawing/2014/main" id="{45124FF1-2C47-A115-924B-7558D5224F89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25;p88">
              <a:extLst>
                <a:ext uri="{FF2B5EF4-FFF2-40B4-BE49-F238E27FC236}">
                  <a16:creationId xmlns:a16="http://schemas.microsoft.com/office/drawing/2014/main" id="{AE97A795-9CB0-6907-55BF-20CCA110E548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26;p88">
              <a:extLst>
                <a:ext uri="{FF2B5EF4-FFF2-40B4-BE49-F238E27FC236}">
                  <a16:creationId xmlns:a16="http://schemas.microsoft.com/office/drawing/2014/main" id="{0AB6D6EA-ECC4-6301-3064-69127A22476E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27;p88">
              <a:extLst>
                <a:ext uri="{FF2B5EF4-FFF2-40B4-BE49-F238E27FC236}">
                  <a16:creationId xmlns:a16="http://schemas.microsoft.com/office/drawing/2014/main" id="{41B67C22-5E76-7277-37E6-44AC2517F453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28;p88">
              <a:extLst>
                <a:ext uri="{FF2B5EF4-FFF2-40B4-BE49-F238E27FC236}">
                  <a16:creationId xmlns:a16="http://schemas.microsoft.com/office/drawing/2014/main" id="{8822D179-5153-1752-5308-1F5F4F5DC7A8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29;p88">
              <a:extLst>
                <a:ext uri="{FF2B5EF4-FFF2-40B4-BE49-F238E27FC236}">
                  <a16:creationId xmlns:a16="http://schemas.microsoft.com/office/drawing/2014/main" id="{60D194E5-B862-9D15-1C61-C624676ADE34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30;p88">
              <a:extLst>
                <a:ext uri="{FF2B5EF4-FFF2-40B4-BE49-F238E27FC236}">
                  <a16:creationId xmlns:a16="http://schemas.microsoft.com/office/drawing/2014/main" id="{679C7FF1-4D01-6DB9-DD4C-693D6EA079E6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31;p88">
              <a:extLst>
                <a:ext uri="{FF2B5EF4-FFF2-40B4-BE49-F238E27FC236}">
                  <a16:creationId xmlns:a16="http://schemas.microsoft.com/office/drawing/2014/main" id="{29C538B8-171F-8BC9-7AFF-7D68412DC44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32;p88">
              <a:extLst>
                <a:ext uri="{FF2B5EF4-FFF2-40B4-BE49-F238E27FC236}">
                  <a16:creationId xmlns:a16="http://schemas.microsoft.com/office/drawing/2014/main" id="{71A2D207-0770-8FF2-BCA9-98F46BA0D67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33;p88">
              <a:extLst>
                <a:ext uri="{FF2B5EF4-FFF2-40B4-BE49-F238E27FC236}">
                  <a16:creationId xmlns:a16="http://schemas.microsoft.com/office/drawing/2014/main" id="{3BA92361-9D94-EFEB-C4F9-15480B4A5048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34;p88">
              <a:extLst>
                <a:ext uri="{FF2B5EF4-FFF2-40B4-BE49-F238E27FC236}">
                  <a16:creationId xmlns:a16="http://schemas.microsoft.com/office/drawing/2014/main" id="{1009F5F0-0972-752C-DE58-49AC506D231A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35;p88">
              <a:extLst>
                <a:ext uri="{FF2B5EF4-FFF2-40B4-BE49-F238E27FC236}">
                  <a16:creationId xmlns:a16="http://schemas.microsoft.com/office/drawing/2014/main" id="{DE0642CC-1102-0D24-C2D8-71F7BADDB0C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36;p88">
              <a:extLst>
                <a:ext uri="{FF2B5EF4-FFF2-40B4-BE49-F238E27FC236}">
                  <a16:creationId xmlns:a16="http://schemas.microsoft.com/office/drawing/2014/main" id="{49B38559-00BB-7962-C86A-F7A3DD6308C3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37;p88">
              <a:extLst>
                <a:ext uri="{FF2B5EF4-FFF2-40B4-BE49-F238E27FC236}">
                  <a16:creationId xmlns:a16="http://schemas.microsoft.com/office/drawing/2014/main" id="{269EE902-20ED-AD7A-9661-9D0AF0F52DB6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38;p88">
              <a:extLst>
                <a:ext uri="{FF2B5EF4-FFF2-40B4-BE49-F238E27FC236}">
                  <a16:creationId xmlns:a16="http://schemas.microsoft.com/office/drawing/2014/main" id="{99818219-E844-2173-8291-06FA9152E1EC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39;p88">
              <a:extLst>
                <a:ext uri="{FF2B5EF4-FFF2-40B4-BE49-F238E27FC236}">
                  <a16:creationId xmlns:a16="http://schemas.microsoft.com/office/drawing/2014/main" id="{D0773635-40E3-2B2E-56C6-37B5EC1FB5E5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40;p88">
              <a:extLst>
                <a:ext uri="{FF2B5EF4-FFF2-40B4-BE49-F238E27FC236}">
                  <a16:creationId xmlns:a16="http://schemas.microsoft.com/office/drawing/2014/main" id="{66D9DA25-E2BB-200A-6A99-0F10A5CA873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41;p88">
              <a:extLst>
                <a:ext uri="{FF2B5EF4-FFF2-40B4-BE49-F238E27FC236}">
                  <a16:creationId xmlns:a16="http://schemas.microsoft.com/office/drawing/2014/main" id="{02D8148A-7212-FF1D-1E9A-CDC130AA0019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42;p88">
              <a:extLst>
                <a:ext uri="{FF2B5EF4-FFF2-40B4-BE49-F238E27FC236}">
                  <a16:creationId xmlns:a16="http://schemas.microsoft.com/office/drawing/2014/main" id="{5212FFF0-D735-3585-A8D6-26463E33ABB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43;p88">
              <a:extLst>
                <a:ext uri="{FF2B5EF4-FFF2-40B4-BE49-F238E27FC236}">
                  <a16:creationId xmlns:a16="http://schemas.microsoft.com/office/drawing/2014/main" id="{B7B8E5B4-FA5F-E8A4-DDF2-BB0E041DEB25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44;p88">
              <a:extLst>
                <a:ext uri="{FF2B5EF4-FFF2-40B4-BE49-F238E27FC236}">
                  <a16:creationId xmlns:a16="http://schemas.microsoft.com/office/drawing/2014/main" id="{660ADD50-F0DF-EA6C-04FA-15C85DCD89AC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45;p88">
              <a:extLst>
                <a:ext uri="{FF2B5EF4-FFF2-40B4-BE49-F238E27FC236}">
                  <a16:creationId xmlns:a16="http://schemas.microsoft.com/office/drawing/2014/main" id="{FC21B97D-41A6-0E22-2212-2BE1F0DD9D28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46;p88">
              <a:extLst>
                <a:ext uri="{FF2B5EF4-FFF2-40B4-BE49-F238E27FC236}">
                  <a16:creationId xmlns:a16="http://schemas.microsoft.com/office/drawing/2014/main" id="{C02B97F4-BBDC-097C-5708-825A935C549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47;p88">
              <a:extLst>
                <a:ext uri="{FF2B5EF4-FFF2-40B4-BE49-F238E27FC236}">
                  <a16:creationId xmlns:a16="http://schemas.microsoft.com/office/drawing/2014/main" id="{FEB189CD-E9C7-F718-F53D-040B11CF6EF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48;p88">
              <a:extLst>
                <a:ext uri="{FF2B5EF4-FFF2-40B4-BE49-F238E27FC236}">
                  <a16:creationId xmlns:a16="http://schemas.microsoft.com/office/drawing/2014/main" id="{EB7B2BE4-C048-5C58-6C07-F3E3137DD10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49;p88">
              <a:extLst>
                <a:ext uri="{FF2B5EF4-FFF2-40B4-BE49-F238E27FC236}">
                  <a16:creationId xmlns:a16="http://schemas.microsoft.com/office/drawing/2014/main" id="{F553046F-C78F-7290-946F-9F924CBCB9C5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50;p88">
              <a:extLst>
                <a:ext uri="{FF2B5EF4-FFF2-40B4-BE49-F238E27FC236}">
                  <a16:creationId xmlns:a16="http://schemas.microsoft.com/office/drawing/2014/main" id="{EAB3656F-99A1-03F4-ED04-E9F5F7BAACB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51;p88">
              <a:extLst>
                <a:ext uri="{FF2B5EF4-FFF2-40B4-BE49-F238E27FC236}">
                  <a16:creationId xmlns:a16="http://schemas.microsoft.com/office/drawing/2014/main" id="{76AD3316-0299-BDE1-699B-EBEA3306DC0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52;p88">
              <a:extLst>
                <a:ext uri="{FF2B5EF4-FFF2-40B4-BE49-F238E27FC236}">
                  <a16:creationId xmlns:a16="http://schemas.microsoft.com/office/drawing/2014/main" id="{05942CFD-D9BA-324C-C9F4-7F7D761B155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53;p88">
              <a:extLst>
                <a:ext uri="{FF2B5EF4-FFF2-40B4-BE49-F238E27FC236}">
                  <a16:creationId xmlns:a16="http://schemas.microsoft.com/office/drawing/2014/main" id="{4142E6B4-0A9B-7261-AF98-C1218613F37A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54;p88">
              <a:extLst>
                <a:ext uri="{FF2B5EF4-FFF2-40B4-BE49-F238E27FC236}">
                  <a16:creationId xmlns:a16="http://schemas.microsoft.com/office/drawing/2014/main" id="{444A8EE0-A8E3-3A3D-B402-AE429279D74B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55;p88">
              <a:extLst>
                <a:ext uri="{FF2B5EF4-FFF2-40B4-BE49-F238E27FC236}">
                  <a16:creationId xmlns:a16="http://schemas.microsoft.com/office/drawing/2014/main" id="{50353666-031E-9AF9-473D-5D2D464AD7BC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56;p88">
              <a:extLst>
                <a:ext uri="{FF2B5EF4-FFF2-40B4-BE49-F238E27FC236}">
                  <a16:creationId xmlns:a16="http://schemas.microsoft.com/office/drawing/2014/main" id="{7B0F3D02-C27A-A144-2E50-A0272AAF264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57;p88">
              <a:extLst>
                <a:ext uri="{FF2B5EF4-FFF2-40B4-BE49-F238E27FC236}">
                  <a16:creationId xmlns:a16="http://schemas.microsoft.com/office/drawing/2014/main" id="{EE91C602-CBE3-952F-CEF8-AD4BFDC8956C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58;p88">
              <a:extLst>
                <a:ext uri="{FF2B5EF4-FFF2-40B4-BE49-F238E27FC236}">
                  <a16:creationId xmlns:a16="http://schemas.microsoft.com/office/drawing/2014/main" id="{BCB2982C-94F2-B43C-9122-3E69E206BC5D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59;p88">
              <a:extLst>
                <a:ext uri="{FF2B5EF4-FFF2-40B4-BE49-F238E27FC236}">
                  <a16:creationId xmlns:a16="http://schemas.microsoft.com/office/drawing/2014/main" id="{C8FA7618-45FB-A818-CF7D-EC91CDC4D6E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60;p88">
              <a:extLst>
                <a:ext uri="{FF2B5EF4-FFF2-40B4-BE49-F238E27FC236}">
                  <a16:creationId xmlns:a16="http://schemas.microsoft.com/office/drawing/2014/main" id="{29E33DFD-DD8B-43C3-A1F0-DE1CBDC5980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61;p88">
              <a:extLst>
                <a:ext uri="{FF2B5EF4-FFF2-40B4-BE49-F238E27FC236}">
                  <a16:creationId xmlns:a16="http://schemas.microsoft.com/office/drawing/2014/main" id="{4AE058A4-02E6-136D-3E4D-1C4126D7E102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62;p88">
              <a:extLst>
                <a:ext uri="{FF2B5EF4-FFF2-40B4-BE49-F238E27FC236}">
                  <a16:creationId xmlns:a16="http://schemas.microsoft.com/office/drawing/2014/main" id="{DE0F4BD1-4DA9-E9A9-4357-6041373B7E4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63;p88">
              <a:extLst>
                <a:ext uri="{FF2B5EF4-FFF2-40B4-BE49-F238E27FC236}">
                  <a16:creationId xmlns:a16="http://schemas.microsoft.com/office/drawing/2014/main" id="{E1E9454A-0D7D-8DD3-FC1C-5613E9D019D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64;p88">
              <a:extLst>
                <a:ext uri="{FF2B5EF4-FFF2-40B4-BE49-F238E27FC236}">
                  <a16:creationId xmlns:a16="http://schemas.microsoft.com/office/drawing/2014/main" id="{AA6F6478-CF17-BC52-B877-0964A65441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65;p88">
              <a:extLst>
                <a:ext uri="{FF2B5EF4-FFF2-40B4-BE49-F238E27FC236}">
                  <a16:creationId xmlns:a16="http://schemas.microsoft.com/office/drawing/2014/main" id="{7F602CA1-C7E8-4780-3AB5-36A690CDA0E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66;p88">
              <a:extLst>
                <a:ext uri="{FF2B5EF4-FFF2-40B4-BE49-F238E27FC236}">
                  <a16:creationId xmlns:a16="http://schemas.microsoft.com/office/drawing/2014/main" id="{88BDAEA6-39C6-4337-1E8A-ED2D8433EB7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67;p88">
              <a:extLst>
                <a:ext uri="{FF2B5EF4-FFF2-40B4-BE49-F238E27FC236}">
                  <a16:creationId xmlns:a16="http://schemas.microsoft.com/office/drawing/2014/main" id="{31DD2EA6-87B4-2DD9-D16A-FDF7DF30F9A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68;p88">
              <a:extLst>
                <a:ext uri="{FF2B5EF4-FFF2-40B4-BE49-F238E27FC236}">
                  <a16:creationId xmlns:a16="http://schemas.microsoft.com/office/drawing/2014/main" id="{0A97868C-F4CF-B155-2FA5-ABB12B5376D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69;p88">
              <a:extLst>
                <a:ext uri="{FF2B5EF4-FFF2-40B4-BE49-F238E27FC236}">
                  <a16:creationId xmlns:a16="http://schemas.microsoft.com/office/drawing/2014/main" id="{D4E07289-47B7-3E38-9DAA-24EAE934F86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70;p88">
              <a:extLst>
                <a:ext uri="{FF2B5EF4-FFF2-40B4-BE49-F238E27FC236}">
                  <a16:creationId xmlns:a16="http://schemas.microsoft.com/office/drawing/2014/main" id="{2E397BDA-C252-0942-1D73-8726872B78A5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71;p88">
              <a:extLst>
                <a:ext uri="{FF2B5EF4-FFF2-40B4-BE49-F238E27FC236}">
                  <a16:creationId xmlns:a16="http://schemas.microsoft.com/office/drawing/2014/main" id="{0DBB9A55-9FFB-B2C2-716C-88A5D832BB1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72;p88">
              <a:extLst>
                <a:ext uri="{FF2B5EF4-FFF2-40B4-BE49-F238E27FC236}">
                  <a16:creationId xmlns:a16="http://schemas.microsoft.com/office/drawing/2014/main" id="{D326928A-FD36-F571-92BC-9AF9D75111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73;p88">
              <a:extLst>
                <a:ext uri="{FF2B5EF4-FFF2-40B4-BE49-F238E27FC236}">
                  <a16:creationId xmlns:a16="http://schemas.microsoft.com/office/drawing/2014/main" id="{A382EAB9-CB18-5A46-22DC-2CA571A94FB1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74;p88">
              <a:extLst>
                <a:ext uri="{FF2B5EF4-FFF2-40B4-BE49-F238E27FC236}">
                  <a16:creationId xmlns:a16="http://schemas.microsoft.com/office/drawing/2014/main" id="{F161F02A-D83E-E444-66AB-6487B7F4F2D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75;p88">
              <a:extLst>
                <a:ext uri="{FF2B5EF4-FFF2-40B4-BE49-F238E27FC236}">
                  <a16:creationId xmlns:a16="http://schemas.microsoft.com/office/drawing/2014/main" id="{CBE53FD5-92DE-68A7-C52A-2C3581E605B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76;p88">
              <a:extLst>
                <a:ext uri="{FF2B5EF4-FFF2-40B4-BE49-F238E27FC236}">
                  <a16:creationId xmlns:a16="http://schemas.microsoft.com/office/drawing/2014/main" id="{4B48CEBC-3489-2C9D-ED00-D1A15007DCE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77;p88">
              <a:extLst>
                <a:ext uri="{FF2B5EF4-FFF2-40B4-BE49-F238E27FC236}">
                  <a16:creationId xmlns:a16="http://schemas.microsoft.com/office/drawing/2014/main" id="{F865EDE2-726B-C520-BF75-6323834D6C3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78;p88">
              <a:extLst>
                <a:ext uri="{FF2B5EF4-FFF2-40B4-BE49-F238E27FC236}">
                  <a16:creationId xmlns:a16="http://schemas.microsoft.com/office/drawing/2014/main" id="{F59D3AF4-7303-CE8A-EC18-5A66404DD905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79;p88">
              <a:extLst>
                <a:ext uri="{FF2B5EF4-FFF2-40B4-BE49-F238E27FC236}">
                  <a16:creationId xmlns:a16="http://schemas.microsoft.com/office/drawing/2014/main" id="{192056BF-1E77-47B2-8C6E-EB383AB42CC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80;p88">
              <a:extLst>
                <a:ext uri="{FF2B5EF4-FFF2-40B4-BE49-F238E27FC236}">
                  <a16:creationId xmlns:a16="http://schemas.microsoft.com/office/drawing/2014/main" id="{8E12862A-40A2-2BEB-9266-4BE516926C90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81;p88">
              <a:extLst>
                <a:ext uri="{FF2B5EF4-FFF2-40B4-BE49-F238E27FC236}">
                  <a16:creationId xmlns:a16="http://schemas.microsoft.com/office/drawing/2014/main" id="{23E80F47-F34E-55DB-DB41-CA53BC5A4423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82;p88">
              <a:extLst>
                <a:ext uri="{FF2B5EF4-FFF2-40B4-BE49-F238E27FC236}">
                  <a16:creationId xmlns:a16="http://schemas.microsoft.com/office/drawing/2014/main" id="{9ED61C13-C32D-9E85-CEC0-C4E449468F4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83;p88">
              <a:extLst>
                <a:ext uri="{FF2B5EF4-FFF2-40B4-BE49-F238E27FC236}">
                  <a16:creationId xmlns:a16="http://schemas.microsoft.com/office/drawing/2014/main" id="{9D4A19D1-264E-A351-8E14-F353CD8E242B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84;p88">
              <a:extLst>
                <a:ext uri="{FF2B5EF4-FFF2-40B4-BE49-F238E27FC236}">
                  <a16:creationId xmlns:a16="http://schemas.microsoft.com/office/drawing/2014/main" id="{FE93C618-35A0-0474-B61D-E5F173154B5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485;p88">
              <a:extLst>
                <a:ext uri="{FF2B5EF4-FFF2-40B4-BE49-F238E27FC236}">
                  <a16:creationId xmlns:a16="http://schemas.microsoft.com/office/drawing/2014/main" id="{8AD5D2EC-234B-822A-7FED-E0D52657C027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486;p88">
              <a:extLst>
                <a:ext uri="{FF2B5EF4-FFF2-40B4-BE49-F238E27FC236}">
                  <a16:creationId xmlns:a16="http://schemas.microsoft.com/office/drawing/2014/main" id="{0D8F32B3-90F1-6C3A-B51F-ED8AEEBC917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487;p88">
              <a:extLst>
                <a:ext uri="{FF2B5EF4-FFF2-40B4-BE49-F238E27FC236}">
                  <a16:creationId xmlns:a16="http://schemas.microsoft.com/office/drawing/2014/main" id="{322902A0-9EF4-F64B-F9AD-E0213DE147E9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488;p88">
              <a:extLst>
                <a:ext uri="{FF2B5EF4-FFF2-40B4-BE49-F238E27FC236}">
                  <a16:creationId xmlns:a16="http://schemas.microsoft.com/office/drawing/2014/main" id="{280C29FC-7D3E-F27D-3A12-443654BFE1C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489;p88">
              <a:extLst>
                <a:ext uri="{FF2B5EF4-FFF2-40B4-BE49-F238E27FC236}">
                  <a16:creationId xmlns:a16="http://schemas.microsoft.com/office/drawing/2014/main" id="{C8AC8162-FF7C-DA8D-FC41-53A3A73333B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490;p88">
              <a:extLst>
                <a:ext uri="{FF2B5EF4-FFF2-40B4-BE49-F238E27FC236}">
                  <a16:creationId xmlns:a16="http://schemas.microsoft.com/office/drawing/2014/main" id="{6750EBCC-F894-6B91-9A30-8EECB876B888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491;p88">
              <a:extLst>
                <a:ext uri="{FF2B5EF4-FFF2-40B4-BE49-F238E27FC236}">
                  <a16:creationId xmlns:a16="http://schemas.microsoft.com/office/drawing/2014/main" id="{E80303AB-33AF-EE25-66E2-4F2D376C2A7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492;p88">
              <a:extLst>
                <a:ext uri="{FF2B5EF4-FFF2-40B4-BE49-F238E27FC236}">
                  <a16:creationId xmlns:a16="http://schemas.microsoft.com/office/drawing/2014/main" id="{EE2F3CE6-4B14-D2E2-119D-57382EE5CB6B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493;p88">
              <a:extLst>
                <a:ext uri="{FF2B5EF4-FFF2-40B4-BE49-F238E27FC236}">
                  <a16:creationId xmlns:a16="http://schemas.microsoft.com/office/drawing/2014/main" id="{5D1EF5BA-6EEF-850F-18AB-237924FCF4B1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494;p88">
              <a:extLst>
                <a:ext uri="{FF2B5EF4-FFF2-40B4-BE49-F238E27FC236}">
                  <a16:creationId xmlns:a16="http://schemas.microsoft.com/office/drawing/2014/main" id="{80CE0CD9-635F-708A-5401-3E58B2E64FE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495;p88">
              <a:extLst>
                <a:ext uri="{FF2B5EF4-FFF2-40B4-BE49-F238E27FC236}">
                  <a16:creationId xmlns:a16="http://schemas.microsoft.com/office/drawing/2014/main" id="{24C4223C-83D6-BFFD-EACA-F69C681467BC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496;p88">
              <a:extLst>
                <a:ext uri="{FF2B5EF4-FFF2-40B4-BE49-F238E27FC236}">
                  <a16:creationId xmlns:a16="http://schemas.microsoft.com/office/drawing/2014/main" id="{00DF778B-F7E7-DE24-8211-0324D8AD9CCE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497;p88">
              <a:extLst>
                <a:ext uri="{FF2B5EF4-FFF2-40B4-BE49-F238E27FC236}">
                  <a16:creationId xmlns:a16="http://schemas.microsoft.com/office/drawing/2014/main" id="{4B343C22-D163-477A-DF02-8622048AF2E7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498;p88">
              <a:extLst>
                <a:ext uri="{FF2B5EF4-FFF2-40B4-BE49-F238E27FC236}">
                  <a16:creationId xmlns:a16="http://schemas.microsoft.com/office/drawing/2014/main" id="{E7BA5211-D0C0-20DA-7E42-7CD050FA3FD1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499;p88">
              <a:extLst>
                <a:ext uri="{FF2B5EF4-FFF2-40B4-BE49-F238E27FC236}">
                  <a16:creationId xmlns:a16="http://schemas.microsoft.com/office/drawing/2014/main" id="{339B60EC-D4D2-AEAD-12F8-10E1FB7878A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00;p88">
              <a:extLst>
                <a:ext uri="{FF2B5EF4-FFF2-40B4-BE49-F238E27FC236}">
                  <a16:creationId xmlns:a16="http://schemas.microsoft.com/office/drawing/2014/main" id="{37C8CBE6-4922-8D7A-300F-7A605AE937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01;p88">
              <a:extLst>
                <a:ext uri="{FF2B5EF4-FFF2-40B4-BE49-F238E27FC236}">
                  <a16:creationId xmlns:a16="http://schemas.microsoft.com/office/drawing/2014/main" id="{8A283646-F59E-E5AE-6D62-A5C3B56DCB5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02;p88">
              <a:extLst>
                <a:ext uri="{FF2B5EF4-FFF2-40B4-BE49-F238E27FC236}">
                  <a16:creationId xmlns:a16="http://schemas.microsoft.com/office/drawing/2014/main" id="{58322E43-6091-9015-7BEB-3DAC709307C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03;p88">
              <a:extLst>
                <a:ext uri="{FF2B5EF4-FFF2-40B4-BE49-F238E27FC236}">
                  <a16:creationId xmlns:a16="http://schemas.microsoft.com/office/drawing/2014/main" id="{9B51A751-176D-EF1A-35B6-2AE44E82AE9E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04;p88">
              <a:extLst>
                <a:ext uri="{FF2B5EF4-FFF2-40B4-BE49-F238E27FC236}">
                  <a16:creationId xmlns:a16="http://schemas.microsoft.com/office/drawing/2014/main" id="{41FEFC11-1529-799B-6860-F9BF6242437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05;p88">
              <a:extLst>
                <a:ext uri="{FF2B5EF4-FFF2-40B4-BE49-F238E27FC236}">
                  <a16:creationId xmlns:a16="http://schemas.microsoft.com/office/drawing/2014/main" id="{A38D8760-56CA-E283-258F-CEA56EDC08D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06;p88">
              <a:extLst>
                <a:ext uri="{FF2B5EF4-FFF2-40B4-BE49-F238E27FC236}">
                  <a16:creationId xmlns:a16="http://schemas.microsoft.com/office/drawing/2014/main" id="{165989A3-1ADE-F9A8-5906-33AC4D1B5E7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07;p88">
              <a:extLst>
                <a:ext uri="{FF2B5EF4-FFF2-40B4-BE49-F238E27FC236}">
                  <a16:creationId xmlns:a16="http://schemas.microsoft.com/office/drawing/2014/main" id="{179AA517-2E7C-F02E-9568-2A5CF33AB78E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08;p88">
              <a:extLst>
                <a:ext uri="{FF2B5EF4-FFF2-40B4-BE49-F238E27FC236}">
                  <a16:creationId xmlns:a16="http://schemas.microsoft.com/office/drawing/2014/main" id="{CFA467A3-6D61-90AD-E596-B2523E2C3A30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09;p88">
              <a:extLst>
                <a:ext uri="{FF2B5EF4-FFF2-40B4-BE49-F238E27FC236}">
                  <a16:creationId xmlns:a16="http://schemas.microsoft.com/office/drawing/2014/main" id="{DC576C3A-AF64-E5EE-B78E-93715844266A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10;p88">
              <a:extLst>
                <a:ext uri="{FF2B5EF4-FFF2-40B4-BE49-F238E27FC236}">
                  <a16:creationId xmlns:a16="http://schemas.microsoft.com/office/drawing/2014/main" id="{B83E0C94-9F08-4335-62A4-F408F33E6552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11;p88">
              <a:extLst>
                <a:ext uri="{FF2B5EF4-FFF2-40B4-BE49-F238E27FC236}">
                  <a16:creationId xmlns:a16="http://schemas.microsoft.com/office/drawing/2014/main" id="{F052D71A-1B36-D1EB-09E7-316D3460DC3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12;p88">
              <a:extLst>
                <a:ext uri="{FF2B5EF4-FFF2-40B4-BE49-F238E27FC236}">
                  <a16:creationId xmlns:a16="http://schemas.microsoft.com/office/drawing/2014/main" id="{6BB25536-47E9-57C4-2E5C-91D7C8180DC9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13;p88">
              <a:extLst>
                <a:ext uri="{FF2B5EF4-FFF2-40B4-BE49-F238E27FC236}">
                  <a16:creationId xmlns:a16="http://schemas.microsoft.com/office/drawing/2014/main" id="{2B83AF90-B9CC-A6B7-0A13-795A14F085C9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14;p88">
              <a:extLst>
                <a:ext uri="{FF2B5EF4-FFF2-40B4-BE49-F238E27FC236}">
                  <a16:creationId xmlns:a16="http://schemas.microsoft.com/office/drawing/2014/main" id="{02F78C0A-DD48-23DC-FBA3-CFF35693A28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15;p88">
              <a:extLst>
                <a:ext uri="{FF2B5EF4-FFF2-40B4-BE49-F238E27FC236}">
                  <a16:creationId xmlns:a16="http://schemas.microsoft.com/office/drawing/2014/main" id="{172F3570-4B51-5A0E-B6DE-C1D15107D0AD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16;p88">
              <a:extLst>
                <a:ext uri="{FF2B5EF4-FFF2-40B4-BE49-F238E27FC236}">
                  <a16:creationId xmlns:a16="http://schemas.microsoft.com/office/drawing/2014/main" id="{8AE213D9-B6E4-D0B8-E401-9348C77B6A0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17;p88">
              <a:extLst>
                <a:ext uri="{FF2B5EF4-FFF2-40B4-BE49-F238E27FC236}">
                  <a16:creationId xmlns:a16="http://schemas.microsoft.com/office/drawing/2014/main" id="{EF92F3E3-8310-FA32-C9E5-528898E302F2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18;p88">
              <a:extLst>
                <a:ext uri="{FF2B5EF4-FFF2-40B4-BE49-F238E27FC236}">
                  <a16:creationId xmlns:a16="http://schemas.microsoft.com/office/drawing/2014/main" id="{68DE1F41-C5AD-9B76-5D36-6ED26C03965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19;p88">
              <a:extLst>
                <a:ext uri="{FF2B5EF4-FFF2-40B4-BE49-F238E27FC236}">
                  <a16:creationId xmlns:a16="http://schemas.microsoft.com/office/drawing/2014/main" id="{A3918D0D-9888-5B82-2164-4575946EC5BB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20;p88">
              <a:extLst>
                <a:ext uri="{FF2B5EF4-FFF2-40B4-BE49-F238E27FC236}">
                  <a16:creationId xmlns:a16="http://schemas.microsoft.com/office/drawing/2014/main" id="{46CE8545-D245-AD3B-C8AA-BFA99E29EDD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21;p88">
              <a:extLst>
                <a:ext uri="{FF2B5EF4-FFF2-40B4-BE49-F238E27FC236}">
                  <a16:creationId xmlns:a16="http://schemas.microsoft.com/office/drawing/2014/main" id="{F1C0BA88-13DA-24FE-1FC0-B8528424CBD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22;p88">
              <a:extLst>
                <a:ext uri="{FF2B5EF4-FFF2-40B4-BE49-F238E27FC236}">
                  <a16:creationId xmlns:a16="http://schemas.microsoft.com/office/drawing/2014/main" id="{AC291B45-E599-BF5A-74B0-CE7F2F644875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23;p88">
              <a:extLst>
                <a:ext uri="{FF2B5EF4-FFF2-40B4-BE49-F238E27FC236}">
                  <a16:creationId xmlns:a16="http://schemas.microsoft.com/office/drawing/2014/main" id="{24F5E0E0-98C1-2E41-FD52-1D75B596670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4524;p88">
              <a:extLst>
                <a:ext uri="{FF2B5EF4-FFF2-40B4-BE49-F238E27FC236}">
                  <a16:creationId xmlns:a16="http://schemas.microsoft.com/office/drawing/2014/main" id="{00976F24-7975-B987-BF0F-2B69018EF1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4525;p88">
              <a:extLst>
                <a:ext uri="{FF2B5EF4-FFF2-40B4-BE49-F238E27FC236}">
                  <a16:creationId xmlns:a16="http://schemas.microsoft.com/office/drawing/2014/main" id="{157E6058-BFA3-5D5D-7678-88054356C6D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4526;p88">
              <a:extLst>
                <a:ext uri="{FF2B5EF4-FFF2-40B4-BE49-F238E27FC236}">
                  <a16:creationId xmlns:a16="http://schemas.microsoft.com/office/drawing/2014/main" id="{79BF7CBF-BC24-64B9-16E0-36F182746C87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4527;p88">
              <a:extLst>
                <a:ext uri="{FF2B5EF4-FFF2-40B4-BE49-F238E27FC236}">
                  <a16:creationId xmlns:a16="http://schemas.microsoft.com/office/drawing/2014/main" id="{95879839-5042-7B8A-B1D5-EEB690E4C8E3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4528;p88">
              <a:extLst>
                <a:ext uri="{FF2B5EF4-FFF2-40B4-BE49-F238E27FC236}">
                  <a16:creationId xmlns:a16="http://schemas.microsoft.com/office/drawing/2014/main" id="{A0F8100B-D3BF-7CD6-12A9-B7546EE93B1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4529;p88">
              <a:extLst>
                <a:ext uri="{FF2B5EF4-FFF2-40B4-BE49-F238E27FC236}">
                  <a16:creationId xmlns:a16="http://schemas.microsoft.com/office/drawing/2014/main" id="{1086ED75-B8F3-F49A-B1F2-DCCA087AE0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4530;p88">
              <a:extLst>
                <a:ext uri="{FF2B5EF4-FFF2-40B4-BE49-F238E27FC236}">
                  <a16:creationId xmlns:a16="http://schemas.microsoft.com/office/drawing/2014/main" id="{B481611B-8C33-AC5A-6122-4904893AB871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4531;p88">
              <a:extLst>
                <a:ext uri="{FF2B5EF4-FFF2-40B4-BE49-F238E27FC236}">
                  <a16:creationId xmlns:a16="http://schemas.microsoft.com/office/drawing/2014/main" id="{45666030-D6BA-1E44-B7C0-BC8CFA0ECE4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4532;p88">
              <a:extLst>
                <a:ext uri="{FF2B5EF4-FFF2-40B4-BE49-F238E27FC236}">
                  <a16:creationId xmlns:a16="http://schemas.microsoft.com/office/drawing/2014/main" id="{58902E2A-9213-29CD-053D-393B3C2B2727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4533;p88">
              <a:extLst>
                <a:ext uri="{FF2B5EF4-FFF2-40B4-BE49-F238E27FC236}">
                  <a16:creationId xmlns:a16="http://schemas.microsoft.com/office/drawing/2014/main" id="{9C85426E-71F5-4647-51A3-44A8F67DB83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4534;p88">
              <a:extLst>
                <a:ext uri="{FF2B5EF4-FFF2-40B4-BE49-F238E27FC236}">
                  <a16:creationId xmlns:a16="http://schemas.microsoft.com/office/drawing/2014/main" id="{7F319E8F-4E74-F33A-C1F6-6BC5211C01E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4535;p88">
              <a:extLst>
                <a:ext uri="{FF2B5EF4-FFF2-40B4-BE49-F238E27FC236}">
                  <a16:creationId xmlns:a16="http://schemas.microsoft.com/office/drawing/2014/main" id="{3C0092D7-E1D9-6C9D-A330-266E7A58599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4536;p88">
              <a:extLst>
                <a:ext uri="{FF2B5EF4-FFF2-40B4-BE49-F238E27FC236}">
                  <a16:creationId xmlns:a16="http://schemas.microsoft.com/office/drawing/2014/main" id="{11D30C8C-ACBE-6015-EAE3-D16F37DFA2A9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4537;p88">
              <a:extLst>
                <a:ext uri="{FF2B5EF4-FFF2-40B4-BE49-F238E27FC236}">
                  <a16:creationId xmlns:a16="http://schemas.microsoft.com/office/drawing/2014/main" id="{D6F6900F-226B-B9D0-D9A3-C51C1003B88C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4538;p88">
              <a:extLst>
                <a:ext uri="{FF2B5EF4-FFF2-40B4-BE49-F238E27FC236}">
                  <a16:creationId xmlns:a16="http://schemas.microsoft.com/office/drawing/2014/main" id="{87EC4057-EEE9-DC8B-1523-8D6384EF593C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23486;p141">
            <a:extLst>
              <a:ext uri="{FF2B5EF4-FFF2-40B4-BE49-F238E27FC236}">
                <a16:creationId xmlns:a16="http://schemas.microsoft.com/office/drawing/2014/main" id="{BEDC2BFF-F7F4-C240-DA2D-802B1159F737}"/>
              </a:ext>
            </a:extLst>
          </p:cNvPr>
          <p:cNvGrpSpPr/>
          <p:nvPr/>
        </p:nvGrpSpPr>
        <p:grpSpPr>
          <a:xfrm>
            <a:off x="6850081" y="2247902"/>
            <a:ext cx="257962" cy="352762"/>
            <a:chOff x="897141" y="3359875"/>
            <a:chExt cx="257962" cy="352762"/>
          </a:xfrm>
          <a:solidFill>
            <a:schemeClr val="accent3">
              <a:lumMod val="50000"/>
            </a:schemeClr>
          </a:solidFill>
        </p:grpSpPr>
        <p:sp>
          <p:nvSpPr>
            <p:cNvPr id="5432" name="Google Shape;23487;p141">
              <a:extLst>
                <a:ext uri="{FF2B5EF4-FFF2-40B4-BE49-F238E27FC236}">
                  <a16:creationId xmlns:a16="http://schemas.microsoft.com/office/drawing/2014/main" id="{6B12C705-C865-484C-035A-08796B3E96F5}"/>
                </a:ext>
              </a:extLst>
            </p:cNvPr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23488;p141">
              <a:extLst>
                <a:ext uri="{FF2B5EF4-FFF2-40B4-BE49-F238E27FC236}">
                  <a16:creationId xmlns:a16="http://schemas.microsoft.com/office/drawing/2014/main" id="{28A105DA-25C1-7F28-1A71-8A106D7032F8}"/>
                </a:ext>
              </a:extLst>
            </p:cNvPr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23489;p141">
              <a:extLst>
                <a:ext uri="{FF2B5EF4-FFF2-40B4-BE49-F238E27FC236}">
                  <a16:creationId xmlns:a16="http://schemas.microsoft.com/office/drawing/2014/main" id="{2A729D81-86F9-FCF0-4EAC-59879B32919D}"/>
                </a:ext>
              </a:extLst>
            </p:cNvPr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23490;p141">
              <a:extLst>
                <a:ext uri="{FF2B5EF4-FFF2-40B4-BE49-F238E27FC236}">
                  <a16:creationId xmlns:a16="http://schemas.microsoft.com/office/drawing/2014/main" id="{EFE14B37-9E0C-4E73-0E03-3545A4036B18}"/>
                </a:ext>
              </a:extLst>
            </p:cNvPr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23491;p141">
              <a:extLst>
                <a:ext uri="{FF2B5EF4-FFF2-40B4-BE49-F238E27FC236}">
                  <a16:creationId xmlns:a16="http://schemas.microsoft.com/office/drawing/2014/main" id="{3AF727C5-F1D6-58A0-651E-A10D3E475EAE}"/>
                </a:ext>
              </a:extLst>
            </p:cNvPr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23492;p141">
              <a:extLst>
                <a:ext uri="{FF2B5EF4-FFF2-40B4-BE49-F238E27FC236}">
                  <a16:creationId xmlns:a16="http://schemas.microsoft.com/office/drawing/2014/main" id="{BF572F47-B920-BF4A-7EC1-E7D69822F404}"/>
                </a:ext>
              </a:extLst>
            </p:cNvPr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23493;p141">
              <a:extLst>
                <a:ext uri="{FF2B5EF4-FFF2-40B4-BE49-F238E27FC236}">
                  <a16:creationId xmlns:a16="http://schemas.microsoft.com/office/drawing/2014/main" id="{8258781B-B273-BCBC-830F-86DC707574E3}"/>
                </a:ext>
              </a:extLst>
            </p:cNvPr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23494;p141">
              <a:extLst>
                <a:ext uri="{FF2B5EF4-FFF2-40B4-BE49-F238E27FC236}">
                  <a16:creationId xmlns:a16="http://schemas.microsoft.com/office/drawing/2014/main" id="{FEA9FFF4-A06F-B1A7-FC7E-E4DE5EF9ED0D}"/>
                </a:ext>
              </a:extLst>
            </p:cNvPr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550;p88">
            <a:extLst>
              <a:ext uri="{FF2B5EF4-FFF2-40B4-BE49-F238E27FC236}">
                <a16:creationId xmlns:a16="http://schemas.microsoft.com/office/drawing/2014/main" id="{E7A2EEB0-A1B2-A385-C61F-04F764C58F88}"/>
              </a:ext>
            </a:extLst>
          </p:cNvPr>
          <p:cNvSpPr txBox="1">
            <a:spLocks/>
          </p:cNvSpPr>
          <p:nvPr/>
        </p:nvSpPr>
        <p:spPr>
          <a:xfrm>
            <a:off x="1344528" y="2433293"/>
            <a:ext cx="21402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Responsáveis pela adstringência na boca, resultando em uma sensação de "secura" e "amarramento“.</a:t>
            </a:r>
            <a:endParaRPr lang="pt-BR" sz="1000" dirty="0"/>
          </a:p>
        </p:txBody>
      </p:sp>
      <p:sp>
        <p:nvSpPr>
          <p:cNvPr id="9" name="Google Shape;3555;p88">
            <a:extLst>
              <a:ext uri="{FF2B5EF4-FFF2-40B4-BE49-F238E27FC236}">
                <a16:creationId xmlns:a16="http://schemas.microsoft.com/office/drawing/2014/main" id="{40EE2ACF-58E8-94DA-FD32-D9839A79373C}"/>
              </a:ext>
            </a:extLst>
          </p:cNvPr>
          <p:cNvSpPr txBox="1">
            <a:spLocks/>
          </p:cNvSpPr>
          <p:nvPr/>
        </p:nvSpPr>
        <p:spPr>
          <a:xfrm>
            <a:off x="1344528" y="1910330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grpSp>
        <p:nvGrpSpPr>
          <p:cNvPr id="10" name="Google Shape;3591;p88">
            <a:extLst>
              <a:ext uri="{FF2B5EF4-FFF2-40B4-BE49-F238E27FC236}">
                <a16:creationId xmlns:a16="http://schemas.microsoft.com/office/drawing/2014/main" id="{771D9047-ADDA-DC0C-8363-8A648B58DB09}"/>
              </a:ext>
            </a:extLst>
          </p:cNvPr>
          <p:cNvGrpSpPr/>
          <p:nvPr/>
        </p:nvGrpSpPr>
        <p:grpSpPr>
          <a:xfrm>
            <a:off x="545125" y="2091633"/>
            <a:ext cx="731506" cy="717577"/>
            <a:chOff x="2986200" y="3849900"/>
            <a:chExt cx="1502375" cy="1505300"/>
          </a:xfrm>
        </p:grpSpPr>
        <p:sp>
          <p:nvSpPr>
            <p:cNvPr id="11" name="Google Shape;3592;p88">
              <a:extLst>
                <a:ext uri="{FF2B5EF4-FFF2-40B4-BE49-F238E27FC236}">
                  <a16:creationId xmlns:a16="http://schemas.microsoft.com/office/drawing/2014/main" id="{D6AFC2FB-9655-70C1-47D7-53D8F78AC56A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3;p88">
              <a:extLst>
                <a:ext uri="{FF2B5EF4-FFF2-40B4-BE49-F238E27FC236}">
                  <a16:creationId xmlns:a16="http://schemas.microsoft.com/office/drawing/2014/main" id="{68C577A7-D00B-BCA1-DD39-7CFB6519F7C5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4;p88">
              <a:extLst>
                <a:ext uri="{FF2B5EF4-FFF2-40B4-BE49-F238E27FC236}">
                  <a16:creationId xmlns:a16="http://schemas.microsoft.com/office/drawing/2014/main" id="{CA24BF29-DB4D-5EA2-2AE3-CE70E3F3323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5;p88">
              <a:extLst>
                <a:ext uri="{FF2B5EF4-FFF2-40B4-BE49-F238E27FC236}">
                  <a16:creationId xmlns:a16="http://schemas.microsoft.com/office/drawing/2014/main" id="{D2446B1B-95C1-C739-28AD-5E79B7A8A5EA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6;p88">
              <a:extLst>
                <a:ext uri="{FF2B5EF4-FFF2-40B4-BE49-F238E27FC236}">
                  <a16:creationId xmlns:a16="http://schemas.microsoft.com/office/drawing/2014/main" id="{16FEFD01-EB2E-0B55-196D-8A7100EB30AB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7;p88">
              <a:extLst>
                <a:ext uri="{FF2B5EF4-FFF2-40B4-BE49-F238E27FC236}">
                  <a16:creationId xmlns:a16="http://schemas.microsoft.com/office/drawing/2014/main" id="{CD25B855-45E4-DFCA-5A08-347498F5E440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8;p88">
              <a:extLst>
                <a:ext uri="{FF2B5EF4-FFF2-40B4-BE49-F238E27FC236}">
                  <a16:creationId xmlns:a16="http://schemas.microsoft.com/office/drawing/2014/main" id="{431F1644-4535-7069-3CD7-39986B65CF3F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99;p88">
              <a:extLst>
                <a:ext uri="{FF2B5EF4-FFF2-40B4-BE49-F238E27FC236}">
                  <a16:creationId xmlns:a16="http://schemas.microsoft.com/office/drawing/2014/main" id="{0EB598E3-8C92-6F9B-B96A-D034B46380E5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00;p88">
              <a:extLst>
                <a:ext uri="{FF2B5EF4-FFF2-40B4-BE49-F238E27FC236}">
                  <a16:creationId xmlns:a16="http://schemas.microsoft.com/office/drawing/2014/main" id="{8CCF6636-4593-907B-C9A0-EB999416E13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01;p88">
              <a:extLst>
                <a:ext uri="{FF2B5EF4-FFF2-40B4-BE49-F238E27FC236}">
                  <a16:creationId xmlns:a16="http://schemas.microsoft.com/office/drawing/2014/main" id="{670418AE-1208-F3D9-504B-D55D5BE70AAA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2;p88">
              <a:extLst>
                <a:ext uri="{FF2B5EF4-FFF2-40B4-BE49-F238E27FC236}">
                  <a16:creationId xmlns:a16="http://schemas.microsoft.com/office/drawing/2014/main" id="{7BAC5162-697F-05BA-EC50-660F6EEF3D8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3;p88">
              <a:extLst>
                <a:ext uri="{FF2B5EF4-FFF2-40B4-BE49-F238E27FC236}">
                  <a16:creationId xmlns:a16="http://schemas.microsoft.com/office/drawing/2014/main" id="{395B9F73-9DB5-9A06-57B1-9F2C395056D1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4;p88">
              <a:extLst>
                <a:ext uri="{FF2B5EF4-FFF2-40B4-BE49-F238E27FC236}">
                  <a16:creationId xmlns:a16="http://schemas.microsoft.com/office/drawing/2014/main" id="{A42074EE-47BA-4A7F-8982-539A81A59AA0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5;p88">
              <a:extLst>
                <a:ext uri="{FF2B5EF4-FFF2-40B4-BE49-F238E27FC236}">
                  <a16:creationId xmlns:a16="http://schemas.microsoft.com/office/drawing/2014/main" id="{3E8A7A23-551B-AF69-FA99-70EACCADF3E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6;p88">
              <a:extLst>
                <a:ext uri="{FF2B5EF4-FFF2-40B4-BE49-F238E27FC236}">
                  <a16:creationId xmlns:a16="http://schemas.microsoft.com/office/drawing/2014/main" id="{74B64037-6CBE-E7D0-0BAF-73FF4138AA9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7;p88">
              <a:extLst>
                <a:ext uri="{FF2B5EF4-FFF2-40B4-BE49-F238E27FC236}">
                  <a16:creationId xmlns:a16="http://schemas.microsoft.com/office/drawing/2014/main" id="{A90BE987-3358-3A43-C9CC-ABF480AD6BBA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08;p88">
              <a:extLst>
                <a:ext uri="{FF2B5EF4-FFF2-40B4-BE49-F238E27FC236}">
                  <a16:creationId xmlns:a16="http://schemas.microsoft.com/office/drawing/2014/main" id="{DDB24B7F-26B1-C359-D9D7-DC759B08C69D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9;p88">
              <a:extLst>
                <a:ext uri="{FF2B5EF4-FFF2-40B4-BE49-F238E27FC236}">
                  <a16:creationId xmlns:a16="http://schemas.microsoft.com/office/drawing/2014/main" id="{8E914FBB-16F8-3371-FD79-00448E3BEC41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0;p88">
              <a:extLst>
                <a:ext uri="{FF2B5EF4-FFF2-40B4-BE49-F238E27FC236}">
                  <a16:creationId xmlns:a16="http://schemas.microsoft.com/office/drawing/2014/main" id="{0D333463-C2A6-B3D5-6477-40C9173DBE8D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1;p88">
              <a:extLst>
                <a:ext uri="{FF2B5EF4-FFF2-40B4-BE49-F238E27FC236}">
                  <a16:creationId xmlns:a16="http://schemas.microsoft.com/office/drawing/2014/main" id="{F3F5DAF0-0500-95E3-1B6C-1317781015C2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2;p88">
              <a:extLst>
                <a:ext uri="{FF2B5EF4-FFF2-40B4-BE49-F238E27FC236}">
                  <a16:creationId xmlns:a16="http://schemas.microsoft.com/office/drawing/2014/main" id="{8E0B5387-11B2-1DD0-4985-A88D5632E75B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3;p88">
              <a:extLst>
                <a:ext uri="{FF2B5EF4-FFF2-40B4-BE49-F238E27FC236}">
                  <a16:creationId xmlns:a16="http://schemas.microsoft.com/office/drawing/2014/main" id="{C0B45D0E-7D62-3087-0C0B-4EA5B14F37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4;p88">
              <a:extLst>
                <a:ext uri="{FF2B5EF4-FFF2-40B4-BE49-F238E27FC236}">
                  <a16:creationId xmlns:a16="http://schemas.microsoft.com/office/drawing/2014/main" id="{6D98C76D-6897-487A-6AA7-9A09287E383E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5;p88">
              <a:extLst>
                <a:ext uri="{FF2B5EF4-FFF2-40B4-BE49-F238E27FC236}">
                  <a16:creationId xmlns:a16="http://schemas.microsoft.com/office/drawing/2014/main" id="{2094AED0-0A73-C8BA-92B2-EEC4BB5BB20A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6;p88">
              <a:extLst>
                <a:ext uri="{FF2B5EF4-FFF2-40B4-BE49-F238E27FC236}">
                  <a16:creationId xmlns:a16="http://schemas.microsoft.com/office/drawing/2014/main" id="{64E43376-37B8-B4CD-000B-A3B0C13EE664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7;p88">
              <a:extLst>
                <a:ext uri="{FF2B5EF4-FFF2-40B4-BE49-F238E27FC236}">
                  <a16:creationId xmlns:a16="http://schemas.microsoft.com/office/drawing/2014/main" id="{7348B863-87E1-EE7E-796F-BF05330A5D7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18;p88">
              <a:extLst>
                <a:ext uri="{FF2B5EF4-FFF2-40B4-BE49-F238E27FC236}">
                  <a16:creationId xmlns:a16="http://schemas.microsoft.com/office/drawing/2014/main" id="{D788CA82-1CF9-2D98-A79D-F7D553980202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19;p88">
              <a:extLst>
                <a:ext uri="{FF2B5EF4-FFF2-40B4-BE49-F238E27FC236}">
                  <a16:creationId xmlns:a16="http://schemas.microsoft.com/office/drawing/2014/main" id="{8A5DA609-9735-9A4B-5957-836D59B787F4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20;p88">
              <a:extLst>
                <a:ext uri="{FF2B5EF4-FFF2-40B4-BE49-F238E27FC236}">
                  <a16:creationId xmlns:a16="http://schemas.microsoft.com/office/drawing/2014/main" id="{4D9A49AD-0CD1-DDC3-6F4D-7DA46F0738E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1;p88">
              <a:extLst>
                <a:ext uri="{FF2B5EF4-FFF2-40B4-BE49-F238E27FC236}">
                  <a16:creationId xmlns:a16="http://schemas.microsoft.com/office/drawing/2014/main" id="{6BB8FD38-28F2-A39E-112C-555AF4D77A1D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2;p88">
              <a:extLst>
                <a:ext uri="{FF2B5EF4-FFF2-40B4-BE49-F238E27FC236}">
                  <a16:creationId xmlns:a16="http://schemas.microsoft.com/office/drawing/2014/main" id="{40B554C8-DD86-4779-E44B-2D69F8DC361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3;p88">
              <a:extLst>
                <a:ext uri="{FF2B5EF4-FFF2-40B4-BE49-F238E27FC236}">
                  <a16:creationId xmlns:a16="http://schemas.microsoft.com/office/drawing/2014/main" id="{EBA6E84E-037F-6646-0940-40C648FE08B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4;p88">
              <a:extLst>
                <a:ext uri="{FF2B5EF4-FFF2-40B4-BE49-F238E27FC236}">
                  <a16:creationId xmlns:a16="http://schemas.microsoft.com/office/drawing/2014/main" id="{F11F8409-5950-55DC-5DBB-12C10AC428E7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5;p88">
              <a:extLst>
                <a:ext uri="{FF2B5EF4-FFF2-40B4-BE49-F238E27FC236}">
                  <a16:creationId xmlns:a16="http://schemas.microsoft.com/office/drawing/2014/main" id="{F205FD75-5A2F-8513-A46F-9692230EF339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6;p88">
              <a:extLst>
                <a:ext uri="{FF2B5EF4-FFF2-40B4-BE49-F238E27FC236}">
                  <a16:creationId xmlns:a16="http://schemas.microsoft.com/office/drawing/2014/main" id="{BA61E84C-6453-38E6-17E8-5A22B80C286A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7;p88">
              <a:extLst>
                <a:ext uri="{FF2B5EF4-FFF2-40B4-BE49-F238E27FC236}">
                  <a16:creationId xmlns:a16="http://schemas.microsoft.com/office/drawing/2014/main" id="{22E8D294-514F-3CE2-0E91-1F0B63AFFB92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28;p88">
              <a:extLst>
                <a:ext uri="{FF2B5EF4-FFF2-40B4-BE49-F238E27FC236}">
                  <a16:creationId xmlns:a16="http://schemas.microsoft.com/office/drawing/2014/main" id="{B77EB2B7-4874-2753-A776-9DE5B12F119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29;p88">
              <a:extLst>
                <a:ext uri="{FF2B5EF4-FFF2-40B4-BE49-F238E27FC236}">
                  <a16:creationId xmlns:a16="http://schemas.microsoft.com/office/drawing/2014/main" id="{40B925F1-BCFA-2634-A557-F0226A019256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30;p88">
              <a:extLst>
                <a:ext uri="{FF2B5EF4-FFF2-40B4-BE49-F238E27FC236}">
                  <a16:creationId xmlns:a16="http://schemas.microsoft.com/office/drawing/2014/main" id="{C5E6110E-B227-AFCD-0232-B8898558B938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31;p88">
              <a:extLst>
                <a:ext uri="{FF2B5EF4-FFF2-40B4-BE49-F238E27FC236}">
                  <a16:creationId xmlns:a16="http://schemas.microsoft.com/office/drawing/2014/main" id="{E686771F-D9E3-6FC7-9864-6245E5522776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2;p88">
              <a:extLst>
                <a:ext uri="{FF2B5EF4-FFF2-40B4-BE49-F238E27FC236}">
                  <a16:creationId xmlns:a16="http://schemas.microsoft.com/office/drawing/2014/main" id="{848DE5DC-99BA-23DE-5FF8-8227E76EC5F8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3;p88">
              <a:extLst>
                <a:ext uri="{FF2B5EF4-FFF2-40B4-BE49-F238E27FC236}">
                  <a16:creationId xmlns:a16="http://schemas.microsoft.com/office/drawing/2014/main" id="{56774C2E-150D-F528-1998-48B35D75BB2C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4;p88">
              <a:extLst>
                <a:ext uri="{FF2B5EF4-FFF2-40B4-BE49-F238E27FC236}">
                  <a16:creationId xmlns:a16="http://schemas.microsoft.com/office/drawing/2014/main" id="{23A57BF1-23FA-C651-57F1-F5A520882230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5;p88">
              <a:extLst>
                <a:ext uri="{FF2B5EF4-FFF2-40B4-BE49-F238E27FC236}">
                  <a16:creationId xmlns:a16="http://schemas.microsoft.com/office/drawing/2014/main" id="{F2C158BC-60AA-6F71-078A-0CF63B02B8AF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3636;p88">
              <a:extLst>
                <a:ext uri="{FF2B5EF4-FFF2-40B4-BE49-F238E27FC236}">
                  <a16:creationId xmlns:a16="http://schemas.microsoft.com/office/drawing/2014/main" id="{1761B512-32C3-4ED8-86BF-3F274A6ECD6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3637;p88">
              <a:extLst>
                <a:ext uri="{FF2B5EF4-FFF2-40B4-BE49-F238E27FC236}">
                  <a16:creationId xmlns:a16="http://schemas.microsoft.com/office/drawing/2014/main" id="{64D4B97E-F099-607E-71A8-5CE2966F56A6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3638;p88">
              <a:extLst>
                <a:ext uri="{FF2B5EF4-FFF2-40B4-BE49-F238E27FC236}">
                  <a16:creationId xmlns:a16="http://schemas.microsoft.com/office/drawing/2014/main" id="{3837E18C-419E-57CD-6FA0-5E6F64CD469C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3639;p88">
              <a:extLst>
                <a:ext uri="{FF2B5EF4-FFF2-40B4-BE49-F238E27FC236}">
                  <a16:creationId xmlns:a16="http://schemas.microsoft.com/office/drawing/2014/main" id="{032E9FA4-2494-9E90-FDBD-C4EF2FA0735C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3640;p88">
              <a:extLst>
                <a:ext uri="{FF2B5EF4-FFF2-40B4-BE49-F238E27FC236}">
                  <a16:creationId xmlns:a16="http://schemas.microsoft.com/office/drawing/2014/main" id="{02896691-7F17-6271-2A58-AA2217833CB5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3641;p88">
              <a:extLst>
                <a:ext uri="{FF2B5EF4-FFF2-40B4-BE49-F238E27FC236}">
                  <a16:creationId xmlns:a16="http://schemas.microsoft.com/office/drawing/2014/main" id="{FF46915F-09C2-8458-011B-87E3478A99F4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3642;p88">
              <a:extLst>
                <a:ext uri="{FF2B5EF4-FFF2-40B4-BE49-F238E27FC236}">
                  <a16:creationId xmlns:a16="http://schemas.microsoft.com/office/drawing/2014/main" id="{5E4113FA-87F7-3B2D-ED49-484512012A41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3643;p88">
              <a:extLst>
                <a:ext uri="{FF2B5EF4-FFF2-40B4-BE49-F238E27FC236}">
                  <a16:creationId xmlns:a16="http://schemas.microsoft.com/office/drawing/2014/main" id="{606C9166-A5EF-9B44-C0CE-44656E0EA6EC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3644;p88">
              <a:extLst>
                <a:ext uri="{FF2B5EF4-FFF2-40B4-BE49-F238E27FC236}">
                  <a16:creationId xmlns:a16="http://schemas.microsoft.com/office/drawing/2014/main" id="{13C8B74A-B2ED-F578-8781-812FB6B5EBF5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3645;p88">
              <a:extLst>
                <a:ext uri="{FF2B5EF4-FFF2-40B4-BE49-F238E27FC236}">
                  <a16:creationId xmlns:a16="http://schemas.microsoft.com/office/drawing/2014/main" id="{15801B19-0FD3-3840-56AA-E84A2C8433F9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3646;p88">
              <a:extLst>
                <a:ext uri="{FF2B5EF4-FFF2-40B4-BE49-F238E27FC236}">
                  <a16:creationId xmlns:a16="http://schemas.microsoft.com/office/drawing/2014/main" id="{4A58378D-74F7-3DD8-7015-F6E6C030B5F3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3647;p88">
              <a:extLst>
                <a:ext uri="{FF2B5EF4-FFF2-40B4-BE49-F238E27FC236}">
                  <a16:creationId xmlns:a16="http://schemas.microsoft.com/office/drawing/2014/main" id="{99AAEBF3-FCB1-C934-CCC7-D7E7ABA652C3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3648;p88">
              <a:extLst>
                <a:ext uri="{FF2B5EF4-FFF2-40B4-BE49-F238E27FC236}">
                  <a16:creationId xmlns:a16="http://schemas.microsoft.com/office/drawing/2014/main" id="{A2530BB4-FE71-0C7A-E853-D758BE81ACBF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3649;p88">
              <a:extLst>
                <a:ext uri="{FF2B5EF4-FFF2-40B4-BE49-F238E27FC236}">
                  <a16:creationId xmlns:a16="http://schemas.microsoft.com/office/drawing/2014/main" id="{A43C7D27-0BF8-2E03-F93A-64FEE7ED26E1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3650;p88">
              <a:extLst>
                <a:ext uri="{FF2B5EF4-FFF2-40B4-BE49-F238E27FC236}">
                  <a16:creationId xmlns:a16="http://schemas.microsoft.com/office/drawing/2014/main" id="{FA3435B3-1E93-EC11-56DC-53C6124BE6AC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3651;p88">
              <a:extLst>
                <a:ext uri="{FF2B5EF4-FFF2-40B4-BE49-F238E27FC236}">
                  <a16:creationId xmlns:a16="http://schemas.microsoft.com/office/drawing/2014/main" id="{AF747731-5678-5138-1111-99CFFD76B33B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3652;p88">
              <a:extLst>
                <a:ext uri="{FF2B5EF4-FFF2-40B4-BE49-F238E27FC236}">
                  <a16:creationId xmlns:a16="http://schemas.microsoft.com/office/drawing/2014/main" id="{4FE58B0A-76FE-3A27-728A-8DDBD56DDE3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3653;p88">
              <a:extLst>
                <a:ext uri="{FF2B5EF4-FFF2-40B4-BE49-F238E27FC236}">
                  <a16:creationId xmlns:a16="http://schemas.microsoft.com/office/drawing/2014/main" id="{FD699D75-EE53-A685-DA67-27C44E6987F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3654;p88">
              <a:extLst>
                <a:ext uri="{FF2B5EF4-FFF2-40B4-BE49-F238E27FC236}">
                  <a16:creationId xmlns:a16="http://schemas.microsoft.com/office/drawing/2014/main" id="{44300EC2-477B-7E75-B098-70BA054B66E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3655;p88">
              <a:extLst>
                <a:ext uri="{FF2B5EF4-FFF2-40B4-BE49-F238E27FC236}">
                  <a16:creationId xmlns:a16="http://schemas.microsoft.com/office/drawing/2014/main" id="{66723699-C3CD-4FAC-320A-8C76FD057AC8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3656;p88">
              <a:extLst>
                <a:ext uri="{FF2B5EF4-FFF2-40B4-BE49-F238E27FC236}">
                  <a16:creationId xmlns:a16="http://schemas.microsoft.com/office/drawing/2014/main" id="{4D7CDA53-A17C-A516-1425-54DC87C65B6B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3657;p88">
              <a:extLst>
                <a:ext uri="{FF2B5EF4-FFF2-40B4-BE49-F238E27FC236}">
                  <a16:creationId xmlns:a16="http://schemas.microsoft.com/office/drawing/2014/main" id="{A401FF04-2B5C-9464-73A4-8EA0A496649C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3658;p88">
              <a:extLst>
                <a:ext uri="{FF2B5EF4-FFF2-40B4-BE49-F238E27FC236}">
                  <a16:creationId xmlns:a16="http://schemas.microsoft.com/office/drawing/2014/main" id="{C1651D35-C451-863E-FFF6-D574405E59DF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3659;p88">
              <a:extLst>
                <a:ext uri="{FF2B5EF4-FFF2-40B4-BE49-F238E27FC236}">
                  <a16:creationId xmlns:a16="http://schemas.microsoft.com/office/drawing/2014/main" id="{B63961E7-2F63-E966-1767-F2439F857002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3660;p88">
              <a:extLst>
                <a:ext uri="{FF2B5EF4-FFF2-40B4-BE49-F238E27FC236}">
                  <a16:creationId xmlns:a16="http://schemas.microsoft.com/office/drawing/2014/main" id="{9E1DDB6E-4E83-59C0-C7D2-30C74E46665A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3661;p88">
              <a:extLst>
                <a:ext uri="{FF2B5EF4-FFF2-40B4-BE49-F238E27FC236}">
                  <a16:creationId xmlns:a16="http://schemas.microsoft.com/office/drawing/2014/main" id="{70CA8336-C19F-1826-0F36-69E8F154E9FB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3662;p88">
              <a:extLst>
                <a:ext uri="{FF2B5EF4-FFF2-40B4-BE49-F238E27FC236}">
                  <a16:creationId xmlns:a16="http://schemas.microsoft.com/office/drawing/2014/main" id="{32564367-A758-7A29-2304-4FEC7882D024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3663;p88">
              <a:extLst>
                <a:ext uri="{FF2B5EF4-FFF2-40B4-BE49-F238E27FC236}">
                  <a16:creationId xmlns:a16="http://schemas.microsoft.com/office/drawing/2014/main" id="{1C24C731-6B93-D782-20B3-A405EB047C3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3664;p88">
              <a:extLst>
                <a:ext uri="{FF2B5EF4-FFF2-40B4-BE49-F238E27FC236}">
                  <a16:creationId xmlns:a16="http://schemas.microsoft.com/office/drawing/2014/main" id="{2AB59595-5CBE-9255-6364-7089C271B59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3665;p88">
              <a:extLst>
                <a:ext uri="{FF2B5EF4-FFF2-40B4-BE49-F238E27FC236}">
                  <a16:creationId xmlns:a16="http://schemas.microsoft.com/office/drawing/2014/main" id="{AF522C1A-52C2-03F4-9191-98BA230C0FD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3666;p88">
              <a:extLst>
                <a:ext uri="{FF2B5EF4-FFF2-40B4-BE49-F238E27FC236}">
                  <a16:creationId xmlns:a16="http://schemas.microsoft.com/office/drawing/2014/main" id="{A62E9D4F-25A4-C716-0C6A-F5771CF985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3667;p88">
              <a:extLst>
                <a:ext uri="{FF2B5EF4-FFF2-40B4-BE49-F238E27FC236}">
                  <a16:creationId xmlns:a16="http://schemas.microsoft.com/office/drawing/2014/main" id="{AB3CF524-3950-A948-064E-DF043C96C95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3668;p88">
              <a:extLst>
                <a:ext uri="{FF2B5EF4-FFF2-40B4-BE49-F238E27FC236}">
                  <a16:creationId xmlns:a16="http://schemas.microsoft.com/office/drawing/2014/main" id="{D90FEF92-0813-8596-78D6-5D58F69004D9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3669;p88">
              <a:extLst>
                <a:ext uri="{FF2B5EF4-FFF2-40B4-BE49-F238E27FC236}">
                  <a16:creationId xmlns:a16="http://schemas.microsoft.com/office/drawing/2014/main" id="{701258C8-7936-27F5-CDE4-EDA6F29BAE54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3670;p88">
              <a:extLst>
                <a:ext uri="{FF2B5EF4-FFF2-40B4-BE49-F238E27FC236}">
                  <a16:creationId xmlns:a16="http://schemas.microsoft.com/office/drawing/2014/main" id="{379926D7-5AA2-36A0-BCAB-9FAC9D655BE0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3671;p88">
              <a:extLst>
                <a:ext uri="{FF2B5EF4-FFF2-40B4-BE49-F238E27FC236}">
                  <a16:creationId xmlns:a16="http://schemas.microsoft.com/office/drawing/2014/main" id="{8B9A1519-DAE0-ED23-3F33-95DAC20C092F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3672;p88">
              <a:extLst>
                <a:ext uri="{FF2B5EF4-FFF2-40B4-BE49-F238E27FC236}">
                  <a16:creationId xmlns:a16="http://schemas.microsoft.com/office/drawing/2014/main" id="{40FEDE5B-876E-7622-E410-22C09F6A0FA8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3673;p88">
              <a:extLst>
                <a:ext uri="{FF2B5EF4-FFF2-40B4-BE49-F238E27FC236}">
                  <a16:creationId xmlns:a16="http://schemas.microsoft.com/office/drawing/2014/main" id="{15AD47EB-950D-FD9A-70F0-66037CDAEB6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3674;p88">
              <a:extLst>
                <a:ext uri="{FF2B5EF4-FFF2-40B4-BE49-F238E27FC236}">
                  <a16:creationId xmlns:a16="http://schemas.microsoft.com/office/drawing/2014/main" id="{DC64D2B3-3A5B-3209-D169-868FF26E9EC6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3675;p88">
              <a:extLst>
                <a:ext uri="{FF2B5EF4-FFF2-40B4-BE49-F238E27FC236}">
                  <a16:creationId xmlns:a16="http://schemas.microsoft.com/office/drawing/2014/main" id="{F8808E9D-3BBF-6CDE-8163-CC41016D7730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3676;p88">
              <a:extLst>
                <a:ext uri="{FF2B5EF4-FFF2-40B4-BE49-F238E27FC236}">
                  <a16:creationId xmlns:a16="http://schemas.microsoft.com/office/drawing/2014/main" id="{33C9957C-8AA0-0F94-D46E-82B3A1E2220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3677;p88">
              <a:extLst>
                <a:ext uri="{FF2B5EF4-FFF2-40B4-BE49-F238E27FC236}">
                  <a16:creationId xmlns:a16="http://schemas.microsoft.com/office/drawing/2014/main" id="{5632F8BC-922B-AE58-9B33-B5251E532277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3678;p88">
              <a:extLst>
                <a:ext uri="{FF2B5EF4-FFF2-40B4-BE49-F238E27FC236}">
                  <a16:creationId xmlns:a16="http://schemas.microsoft.com/office/drawing/2014/main" id="{97FBA4E5-5E3B-8556-4C31-2F0387000070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3679;p88">
              <a:extLst>
                <a:ext uri="{FF2B5EF4-FFF2-40B4-BE49-F238E27FC236}">
                  <a16:creationId xmlns:a16="http://schemas.microsoft.com/office/drawing/2014/main" id="{1E42CAFD-1271-71FF-517D-E39374BC4E93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3680;p88">
              <a:extLst>
                <a:ext uri="{FF2B5EF4-FFF2-40B4-BE49-F238E27FC236}">
                  <a16:creationId xmlns:a16="http://schemas.microsoft.com/office/drawing/2014/main" id="{160B9916-8B41-C230-FDB4-C7DF6E711BBB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3681;p88">
              <a:extLst>
                <a:ext uri="{FF2B5EF4-FFF2-40B4-BE49-F238E27FC236}">
                  <a16:creationId xmlns:a16="http://schemas.microsoft.com/office/drawing/2014/main" id="{15428211-316A-3142-B7C2-BC24FD7CE996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3682;p88">
              <a:extLst>
                <a:ext uri="{FF2B5EF4-FFF2-40B4-BE49-F238E27FC236}">
                  <a16:creationId xmlns:a16="http://schemas.microsoft.com/office/drawing/2014/main" id="{6696D09F-2E16-8D9F-2661-AB3065014FD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3683;p88">
              <a:extLst>
                <a:ext uri="{FF2B5EF4-FFF2-40B4-BE49-F238E27FC236}">
                  <a16:creationId xmlns:a16="http://schemas.microsoft.com/office/drawing/2014/main" id="{1138B536-FDF6-2CF7-8F9D-3EA401FA33D2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3684;p88">
              <a:extLst>
                <a:ext uri="{FF2B5EF4-FFF2-40B4-BE49-F238E27FC236}">
                  <a16:creationId xmlns:a16="http://schemas.microsoft.com/office/drawing/2014/main" id="{C60CA8B0-7700-FE33-BA36-EA7D2943834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3685;p88">
              <a:extLst>
                <a:ext uri="{FF2B5EF4-FFF2-40B4-BE49-F238E27FC236}">
                  <a16:creationId xmlns:a16="http://schemas.microsoft.com/office/drawing/2014/main" id="{81CCE57C-7174-D20A-0454-25C40D1CED9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3686;p88">
              <a:extLst>
                <a:ext uri="{FF2B5EF4-FFF2-40B4-BE49-F238E27FC236}">
                  <a16:creationId xmlns:a16="http://schemas.microsoft.com/office/drawing/2014/main" id="{CBCD473E-3E72-6058-B9B9-71D4AA5E99AE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687;p88">
              <a:extLst>
                <a:ext uri="{FF2B5EF4-FFF2-40B4-BE49-F238E27FC236}">
                  <a16:creationId xmlns:a16="http://schemas.microsoft.com/office/drawing/2014/main" id="{54A4B174-3AA9-C3D7-4B0F-335F906AE616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688;p88">
              <a:extLst>
                <a:ext uri="{FF2B5EF4-FFF2-40B4-BE49-F238E27FC236}">
                  <a16:creationId xmlns:a16="http://schemas.microsoft.com/office/drawing/2014/main" id="{35BE7F73-F5BC-E51E-2714-11C7E51B6DD1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689;p88">
              <a:extLst>
                <a:ext uri="{FF2B5EF4-FFF2-40B4-BE49-F238E27FC236}">
                  <a16:creationId xmlns:a16="http://schemas.microsoft.com/office/drawing/2014/main" id="{723DD430-37B1-86DF-2996-2051F3C3BDCA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690;p88">
              <a:extLst>
                <a:ext uri="{FF2B5EF4-FFF2-40B4-BE49-F238E27FC236}">
                  <a16:creationId xmlns:a16="http://schemas.microsoft.com/office/drawing/2014/main" id="{B952F425-D351-57E8-0F73-5216E945AC00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691;p88">
              <a:extLst>
                <a:ext uri="{FF2B5EF4-FFF2-40B4-BE49-F238E27FC236}">
                  <a16:creationId xmlns:a16="http://schemas.microsoft.com/office/drawing/2014/main" id="{A52FAA14-D342-3BDB-8EB6-77B35246B007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692;p88">
              <a:extLst>
                <a:ext uri="{FF2B5EF4-FFF2-40B4-BE49-F238E27FC236}">
                  <a16:creationId xmlns:a16="http://schemas.microsoft.com/office/drawing/2014/main" id="{0D6492CA-9619-F7D0-56DA-78447CB42483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693;p88">
              <a:extLst>
                <a:ext uri="{FF2B5EF4-FFF2-40B4-BE49-F238E27FC236}">
                  <a16:creationId xmlns:a16="http://schemas.microsoft.com/office/drawing/2014/main" id="{3019922E-B070-D42D-7704-8FEF9A55D3E9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694;p88">
              <a:extLst>
                <a:ext uri="{FF2B5EF4-FFF2-40B4-BE49-F238E27FC236}">
                  <a16:creationId xmlns:a16="http://schemas.microsoft.com/office/drawing/2014/main" id="{A5A981FA-52C7-5012-7A4B-3373956982F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695;p88">
              <a:extLst>
                <a:ext uri="{FF2B5EF4-FFF2-40B4-BE49-F238E27FC236}">
                  <a16:creationId xmlns:a16="http://schemas.microsoft.com/office/drawing/2014/main" id="{F1AAB0EE-4696-F779-8E3D-5F6E9138F602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696;p88">
              <a:extLst>
                <a:ext uri="{FF2B5EF4-FFF2-40B4-BE49-F238E27FC236}">
                  <a16:creationId xmlns:a16="http://schemas.microsoft.com/office/drawing/2014/main" id="{75751BEE-DD5E-28A3-A9C6-8210CF139B0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697;p88">
              <a:extLst>
                <a:ext uri="{FF2B5EF4-FFF2-40B4-BE49-F238E27FC236}">
                  <a16:creationId xmlns:a16="http://schemas.microsoft.com/office/drawing/2014/main" id="{DC95671F-7610-5767-9D78-F26132CB321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698;p88">
              <a:extLst>
                <a:ext uri="{FF2B5EF4-FFF2-40B4-BE49-F238E27FC236}">
                  <a16:creationId xmlns:a16="http://schemas.microsoft.com/office/drawing/2014/main" id="{B8DBBBCE-258B-1396-C052-EF5F406A2678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699;p88">
              <a:extLst>
                <a:ext uri="{FF2B5EF4-FFF2-40B4-BE49-F238E27FC236}">
                  <a16:creationId xmlns:a16="http://schemas.microsoft.com/office/drawing/2014/main" id="{E5A3459B-DDBC-34FF-1128-C49E2AA13D7D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700;p88">
              <a:extLst>
                <a:ext uri="{FF2B5EF4-FFF2-40B4-BE49-F238E27FC236}">
                  <a16:creationId xmlns:a16="http://schemas.microsoft.com/office/drawing/2014/main" id="{BF93D519-A282-C444-AE08-15731DFCB59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701;p88">
              <a:extLst>
                <a:ext uri="{FF2B5EF4-FFF2-40B4-BE49-F238E27FC236}">
                  <a16:creationId xmlns:a16="http://schemas.microsoft.com/office/drawing/2014/main" id="{1E884B7F-21ED-6A2B-BC95-E20F2B9BACBD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702;p88">
              <a:extLst>
                <a:ext uri="{FF2B5EF4-FFF2-40B4-BE49-F238E27FC236}">
                  <a16:creationId xmlns:a16="http://schemas.microsoft.com/office/drawing/2014/main" id="{34D3B02B-C66D-6183-8B73-EBEC081DC9D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703;p88">
              <a:extLst>
                <a:ext uri="{FF2B5EF4-FFF2-40B4-BE49-F238E27FC236}">
                  <a16:creationId xmlns:a16="http://schemas.microsoft.com/office/drawing/2014/main" id="{E29FD688-2FE9-8C5C-ED18-75B3FA9E18DF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704;p88">
              <a:extLst>
                <a:ext uri="{FF2B5EF4-FFF2-40B4-BE49-F238E27FC236}">
                  <a16:creationId xmlns:a16="http://schemas.microsoft.com/office/drawing/2014/main" id="{63A5DF08-6A29-323B-1C0D-3C2779140D21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705;p88">
              <a:extLst>
                <a:ext uri="{FF2B5EF4-FFF2-40B4-BE49-F238E27FC236}">
                  <a16:creationId xmlns:a16="http://schemas.microsoft.com/office/drawing/2014/main" id="{35D0D41D-4564-29E0-94BF-1EA6324D555A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706;p88">
              <a:extLst>
                <a:ext uri="{FF2B5EF4-FFF2-40B4-BE49-F238E27FC236}">
                  <a16:creationId xmlns:a16="http://schemas.microsoft.com/office/drawing/2014/main" id="{0D85FC93-077E-66BF-FC56-3BB47E46F614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707;p88">
              <a:extLst>
                <a:ext uri="{FF2B5EF4-FFF2-40B4-BE49-F238E27FC236}">
                  <a16:creationId xmlns:a16="http://schemas.microsoft.com/office/drawing/2014/main" id="{28DD2F2D-3436-9B6D-FA8D-68997699EFD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708;p88">
              <a:extLst>
                <a:ext uri="{FF2B5EF4-FFF2-40B4-BE49-F238E27FC236}">
                  <a16:creationId xmlns:a16="http://schemas.microsoft.com/office/drawing/2014/main" id="{6D88C0FE-9367-29AF-93AF-2AA9DF96FC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709;p88">
              <a:extLst>
                <a:ext uri="{FF2B5EF4-FFF2-40B4-BE49-F238E27FC236}">
                  <a16:creationId xmlns:a16="http://schemas.microsoft.com/office/drawing/2014/main" id="{5660F8B0-6FD4-D046-1C6E-4D897D8C297D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710;p88">
              <a:extLst>
                <a:ext uri="{FF2B5EF4-FFF2-40B4-BE49-F238E27FC236}">
                  <a16:creationId xmlns:a16="http://schemas.microsoft.com/office/drawing/2014/main" id="{46CE59EE-BBE0-3F5E-81A0-B597FE480874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711;p88">
              <a:extLst>
                <a:ext uri="{FF2B5EF4-FFF2-40B4-BE49-F238E27FC236}">
                  <a16:creationId xmlns:a16="http://schemas.microsoft.com/office/drawing/2014/main" id="{3B4236DA-584E-3D57-D35F-22BF300861B7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712;p88">
              <a:extLst>
                <a:ext uri="{FF2B5EF4-FFF2-40B4-BE49-F238E27FC236}">
                  <a16:creationId xmlns:a16="http://schemas.microsoft.com/office/drawing/2014/main" id="{601B645C-E64C-2A6F-5CFC-7464FAF238D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713;p88">
              <a:extLst>
                <a:ext uri="{FF2B5EF4-FFF2-40B4-BE49-F238E27FC236}">
                  <a16:creationId xmlns:a16="http://schemas.microsoft.com/office/drawing/2014/main" id="{0D736B23-1A4B-2831-AFCB-F5123797FB31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714;p88">
              <a:extLst>
                <a:ext uri="{FF2B5EF4-FFF2-40B4-BE49-F238E27FC236}">
                  <a16:creationId xmlns:a16="http://schemas.microsoft.com/office/drawing/2014/main" id="{6CBF3ADA-1E58-CB6C-1E2F-4E876EC40AE9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715;p88">
              <a:extLst>
                <a:ext uri="{FF2B5EF4-FFF2-40B4-BE49-F238E27FC236}">
                  <a16:creationId xmlns:a16="http://schemas.microsoft.com/office/drawing/2014/main" id="{6A038E27-EC15-E514-F086-9D4B131298E2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716;p88">
              <a:extLst>
                <a:ext uri="{FF2B5EF4-FFF2-40B4-BE49-F238E27FC236}">
                  <a16:creationId xmlns:a16="http://schemas.microsoft.com/office/drawing/2014/main" id="{C7586819-954C-635B-5430-2E2E123F948B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717;p88">
              <a:extLst>
                <a:ext uri="{FF2B5EF4-FFF2-40B4-BE49-F238E27FC236}">
                  <a16:creationId xmlns:a16="http://schemas.microsoft.com/office/drawing/2014/main" id="{17A8CC1D-551E-4F47-D5FC-4BF03B1CA8D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718;p88">
              <a:extLst>
                <a:ext uri="{FF2B5EF4-FFF2-40B4-BE49-F238E27FC236}">
                  <a16:creationId xmlns:a16="http://schemas.microsoft.com/office/drawing/2014/main" id="{60198131-476C-9866-57D8-7500447114D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719;p88">
              <a:extLst>
                <a:ext uri="{FF2B5EF4-FFF2-40B4-BE49-F238E27FC236}">
                  <a16:creationId xmlns:a16="http://schemas.microsoft.com/office/drawing/2014/main" id="{C0A4A2D3-88A9-EAE9-7AC9-6BB664D8F31B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720;p88">
              <a:extLst>
                <a:ext uri="{FF2B5EF4-FFF2-40B4-BE49-F238E27FC236}">
                  <a16:creationId xmlns:a16="http://schemas.microsoft.com/office/drawing/2014/main" id="{C51C4514-345A-3AF7-4CAD-B0479BD5296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721;p88">
              <a:extLst>
                <a:ext uri="{FF2B5EF4-FFF2-40B4-BE49-F238E27FC236}">
                  <a16:creationId xmlns:a16="http://schemas.microsoft.com/office/drawing/2014/main" id="{64444713-A41D-F4A7-436A-90B2FAE1883E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722;p88">
              <a:extLst>
                <a:ext uri="{FF2B5EF4-FFF2-40B4-BE49-F238E27FC236}">
                  <a16:creationId xmlns:a16="http://schemas.microsoft.com/office/drawing/2014/main" id="{E644011B-EAF9-D493-8CFC-B3444662B8E9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723;p88">
              <a:extLst>
                <a:ext uri="{FF2B5EF4-FFF2-40B4-BE49-F238E27FC236}">
                  <a16:creationId xmlns:a16="http://schemas.microsoft.com/office/drawing/2014/main" id="{01E0D3AE-57FA-8395-6134-7604D69E1B01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724;p88">
              <a:extLst>
                <a:ext uri="{FF2B5EF4-FFF2-40B4-BE49-F238E27FC236}">
                  <a16:creationId xmlns:a16="http://schemas.microsoft.com/office/drawing/2014/main" id="{F3B2B6B9-ED57-9953-E07B-DEC26C2F4FCA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725;p88">
              <a:extLst>
                <a:ext uri="{FF2B5EF4-FFF2-40B4-BE49-F238E27FC236}">
                  <a16:creationId xmlns:a16="http://schemas.microsoft.com/office/drawing/2014/main" id="{56BA803E-E80F-3560-CBAA-5A03246E0B4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726;p88">
              <a:extLst>
                <a:ext uri="{FF2B5EF4-FFF2-40B4-BE49-F238E27FC236}">
                  <a16:creationId xmlns:a16="http://schemas.microsoft.com/office/drawing/2014/main" id="{C5BF760C-8ACE-A2C3-03BE-C24F92729F7C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727;p88">
              <a:extLst>
                <a:ext uri="{FF2B5EF4-FFF2-40B4-BE49-F238E27FC236}">
                  <a16:creationId xmlns:a16="http://schemas.microsoft.com/office/drawing/2014/main" id="{96BABCD2-0539-A375-6715-91875DB2B30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728;p88">
              <a:extLst>
                <a:ext uri="{FF2B5EF4-FFF2-40B4-BE49-F238E27FC236}">
                  <a16:creationId xmlns:a16="http://schemas.microsoft.com/office/drawing/2014/main" id="{07B1EF00-6F66-DFEA-A4ED-36517D60D7C4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729;p88">
              <a:extLst>
                <a:ext uri="{FF2B5EF4-FFF2-40B4-BE49-F238E27FC236}">
                  <a16:creationId xmlns:a16="http://schemas.microsoft.com/office/drawing/2014/main" id="{740EB75B-AF7E-46E8-DF4B-61E75F6D8F2F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730;p88">
              <a:extLst>
                <a:ext uri="{FF2B5EF4-FFF2-40B4-BE49-F238E27FC236}">
                  <a16:creationId xmlns:a16="http://schemas.microsoft.com/office/drawing/2014/main" id="{3F6C6B4F-2087-084A-BD05-3E453EBF7B85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731;p88">
              <a:extLst>
                <a:ext uri="{FF2B5EF4-FFF2-40B4-BE49-F238E27FC236}">
                  <a16:creationId xmlns:a16="http://schemas.microsoft.com/office/drawing/2014/main" id="{F0815BC5-B3BD-D266-0371-2AF86475E3FF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732;p88">
              <a:extLst>
                <a:ext uri="{FF2B5EF4-FFF2-40B4-BE49-F238E27FC236}">
                  <a16:creationId xmlns:a16="http://schemas.microsoft.com/office/drawing/2014/main" id="{14C5E806-BEED-9E82-AFF3-500680E5D073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733;p88">
              <a:extLst>
                <a:ext uri="{FF2B5EF4-FFF2-40B4-BE49-F238E27FC236}">
                  <a16:creationId xmlns:a16="http://schemas.microsoft.com/office/drawing/2014/main" id="{1013469F-AB3F-33FB-33AC-47F21D6813AD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734;p88">
              <a:extLst>
                <a:ext uri="{FF2B5EF4-FFF2-40B4-BE49-F238E27FC236}">
                  <a16:creationId xmlns:a16="http://schemas.microsoft.com/office/drawing/2014/main" id="{E4118B35-163A-A2A3-50AD-9F246D56699A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735;p88">
              <a:extLst>
                <a:ext uri="{FF2B5EF4-FFF2-40B4-BE49-F238E27FC236}">
                  <a16:creationId xmlns:a16="http://schemas.microsoft.com/office/drawing/2014/main" id="{8EBE74A2-CD4A-67E0-098B-4B6C501A0CF0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736;p88">
              <a:extLst>
                <a:ext uri="{FF2B5EF4-FFF2-40B4-BE49-F238E27FC236}">
                  <a16:creationId xmlns:a16="http://schemas.microsoft.com/office/drawing/2014/main" id="{2507DD3E-B81B-2A55-9C24-B1316791686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3737;p88">
              <a:extLst>
                <a:ext uri="{FF2B5EF4-FFF2-40B4-BE49-F238E27FC236}">
                  <a16:creationId xmlns:a16="http://schemas.microsoft.com/office/drawing/2014/main" id="{83723B10-C98C-3C43-EADC-CA277F0859AE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3738;p88">
              <a:extLst>
                <a:ext uri="{FF2B5EF4-FFF2-40B4-BE49-F238E27FC236}">
                  <a16:creationId xmlns:a16="http://schemas.microsoft.com/office/drawing/2014/main" id="{78D10A59-EF38-75F4-5150-394E1FCBA24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3739;p88">
              <a:extLst>
                <a:ext uri="{FF2B5EF4-FFF2-40B4-BE49-F238E27FC236}">
                  <a16:creationId xmlns:a16="http://schemas.microsoft.com/office/drawing/2014/main" id="{2EF6DDC2-9DB4-5C43-CD31-0E167F819052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3740;p88">
              <a:extLst>
                <a:ext uri="{FF2B5EF4-FFF2-40B4-BE49-F238E27FC236}">
                  <a16:creationId xmlns:a16="http://schemas.microsoft.com/office/drawing/2014/main" id="{62A4A8B9-0D4A-7E94-0E3E-BAF948E9B53D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3741;p88">
              <a:extLst>
                <a:ext uri="{FF2B5EF4-FFF2-40B4-BE49-F238E27FC236}">
                  <a16:creationId xmlns:a16="http://schemas.microsoft.com/office/drawing/2014/main" id="{8DB98986-C796-359C-CEEE-E00056CA82CE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3742;p88">
              <a:extLst>
                <a:ext uri="{FF2B5EF4-FFF2-40B4-BE49-F238E27FC236}">
                  <a16:creationId xmlns:a16="http://schemas.microsoft.com/office/drawing/2014/main" id="{7793BC78-23AC-1689-B28D-F3C8CAA1701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3743;p88">
              <a:extLst>
                <a:ext uri="{FF2B5EF4-FFF2-40B4-BE49-F238E27FC236}">
                  <a16:creationId xmlns:a16="http://schemas.microsoft.com/office/drawing/2014/main" id="{6E680089-7C69-55E1-AEAC-A7961FCC3C51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3744;p88">
              <a:extLst>
                <a:ext uri="{FF2B5EF4-FFF2-40B4-BE49-F238E27FC236}">
                  <a16:creationId xmlns:a16="http://schemas.microsoft.com/office/drawing/2014/main" id="{DF337976-CD56-1922-0B00-519BD6B2CBF2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3745;p88">
              <a:extLst>
                <a:ext uri="{FF2B5EF4-FFF2-40B4-BE49-F238E27FC236}">
                  <a16:creationId xmlns:a16="http://schemas.microsoft.com/office/drawing/2014/main" id="{FFCB50B8-94A6-86F3-31A8-450011AE8FF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3746;p88">
              <a:extLst>
                <a:ext uri="{FF2B5EF4-FFF2-40B4-BE49-F238E27FC236}">
                  <a16:creationId xmlns:a16="http://schemas.microsoft.com/office/drawing/2014/main" id="{A5E29903-CDD0-CCF9-9387-6CE5A3F04207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3747;p88">
              <a:extLst>
                <a:ext uri="{FF2B5EF4-FFF2-40B4-BE49-F238E27FC236}">
                  <a16:creationId xmlns:a16="http://schemas.microsoft.com/office/drawing/2014/main" id="{C751293D-CA58-93BB-9FDE-5FD95A2B284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3748;p88">
              <a:extLst>
                <a:ext uri="{FF2B5EF4-FFF2-40B4-BE49-F238E27FC236}">
                  <a16:creationId xmlns:a16="http://schemas.microsoft.com/office/drawing/2014/main" id="{33A79D83-CD79-6429-10D4-9BF7C64D87C4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3749;p88">
              <a:extLst>
                <a:ext uri="{FF2B5EF4-FFF2-40B4-BE49-F238E27FC236}">
                  <a16:creationId xmlns:a16="http://schemas.microsoft.com/office/drawing/2014/main" id="{659779E8-6FD8-9F4E-F9BC-0A7BA1C50FC5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3750;p88">
              <a:extLst>
                <a:ext uri="{FF2B5EF4-FFF2-40B4-BE49-F238E27FC236}">
                  <a16:creationId xmlns:a16="http://schemas.microsoft.com/office/drawing/2014/main" id="{5EA0A406-B0AD-2656-F66A-20E8D9472CA6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3751;p88">
              <a:extLst>
                <a:ext uri="{FF2B5EF4-FFF2-40B4-BE49-F238E27FC236}">
                  <a16:creationId xmlns:a16="http://schemas.microsoft.com/office/drawing/2014/main" id="{8ECFB03A-3B81-CF0A-7942-21B9C4983A64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3752;p88">
              <a:extLst>
                <a:ext uri="{FF2B5EF4-FFF2-40B4-BE49-F238E27FC236}">
                  <a16:creationId xmlns:a16="http://schemas.microsoft.com/office/drawing/2014/main" id="{F8F9D04E-98E3-9C2E-AED0-182AD301C536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3753;p88">
              <a:extLst>
                <a:ext uri="{FF2B5EF4-FFF2-40B4-BE49-F238E27FC236}">
                  <a16:creationId xmlns:a16="http://schemas.microsoft.com/office/drawing/2014/main" id="{01906ECB-BCF0-F8FA-1822-21FC9661E89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3754;p88">
              <a:extLst>
                <a:ext uri="{FF2B5EF4-FFF2-40B4-BE49-F238E27FC236}">
                  <a16:creationId xmlns:a16="http://schemas.microsoft.com/office/drawing/2014/main" id="{5B8B45B5-41A0-67F6-8CB9-8EB181EBD19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3755;p88">
              <a:extLst>
                <a:ext uri="{FF2B5EF4-FFF2-40B4-BE49-F238E27FC236}">
                  <a16:creationId xmlns:a16="http://schemas.microsoft.com/office/drawing/2014/main" id="{DDE411D9-69B1-7245-9A46-55FC083D2BCF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3756;p88">
              <a:extLst>
                <a:ext uri="{FF2B5EF4-FFF2-40B4-BE49-F238E27FC236}">
                  <a16:creationId xmlns:a16="http://schemas.microsoft.com/office/drawing/2014/main" id="{5A7DC279-20C4-BC59-FE43-1AEE17270BBF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3757;p88">
              <a:extLst>
                <a:ext uri="{FF2B5EF4-FFF2-40B4-BE49-F238E27FC236}">
                  <a16:creationId xmlns:a16="http://schemas.microsoft.com/office/drawing/2014/main" id="{3D6FF487-C5D0-5175-ADF6-D74A14839FE2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3758;p88">
              <a:extLst>
                <a:ext uri="{FF2B5EF4-FFF2-40B4-BE49-F238E27FC236}">
                  <a16:creationId xmlns:a16="http://schemas.microsoft.com/office/drawing/2014/main" id="{8E5A7876-B4A9-357D-25F5-5D66EE7D281E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3759;p88">
              <a:extLst>
                <a:ext uri="{FF2B5EF4-FFF2-40B4-BE49-F238E27FC236}">
                  <a16:creationId xmlns:a16="http://schemas.microsoft.com/office/drawing/2014/main" id="{21836B0D-27B7-6176-18C8-386A30100AD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3760;p88">
              <a:extLst>
                <a:ext uri="{FF2B5EF4-FFF2-40B4-BE49-F238E27FC236}">
                  <a16:creationId xmlns:a16="http://schemas.microsoft.com/office/drawing/2014/main" id="{AE627EF6-053A-8CE1-9DB2-FD07CD12FC5D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3761;p88">
              <a:extLst>
                <a:ext uri="{FF2B5EF4-FFF2-40B4-BE49-F238E27FC236}">
                  <a16:creationId xmlns:a16="http://schemas.microsoft.com/office/drawing/2014/main" id="{0692C728-BB50-F459-480D-2C24D76744D2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3762;p88">
              <a:extLst>
                <a:ext uri="{FF2B5EF4-FFF2-40B4-BE49-F238E27FC236}">
                  <a16:creationId xmlns:a16="http://schemas.microsoft.com/office/drawing/2014/main" id="{FA84041B-6F75-AA7C-D0FF-42F89A46C74A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3763;p88">
              <a:extLst>
                <a:ext uri="{FF2B5EF4-FFF2-40B4-BE49-F238E27FC236}">
                  <a16:creationId xmlns:a16="http://schemas.microsoft.com/office/drawing/2014/main" id="{AADECB33-70F2-3CEE-84A3-9C06399FCE38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3764;p88">
              <a:extLst>
                <a:ext uri="{FF2B5EF4-FFF2-40B4-BE49-F238E27FC236}">
                  <a16:creationId xmlns:a16="http://schemas.microsoft.com/office/drawing/2014/main" id="{5D826404-A3E1-AD07-770D-DA6ECC7E54F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3765;p88">
              <a:extLst>
                <a:ext uri="{FF2B5EF4-FFF2-40B4-BE49-F238E27FC236}">
                  <a16:creationId xmlns:a16="http://schemas.microsoft.com/office/drawing/2014/main" id="{03AF259D-6131-CFF0-A3B3-34C2FCFDB5A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3766;p88">
              <a:extLst>
                <a:ext uri="{FF2B5EF4-FFF2-40B4-BE49-F238E27FC236}">
                  <a16:creationId xmlns:a16="http://schemas.microsoft.com/office/drawing/2014/main" id="{39F6236B-D889-4133-EB59-C7A15C41C265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3767;p88">
              <a:extLst>
                <a:ext uri="{FF2B5EF4-FFF2-40B4-BE49-F238E27FC236}">
                  <a16:creationId xmlns:a16="http://schemas.microsoft.com/office/drawing/2014/main" id="{E7A7A212-5E3D-B9C1-8D17-7809C8D3176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3768;p88">
              <a:extLst>
                <a:ext uri="{FF2B5EF4-FFF2-40B4-BE49-F238E27FC236}">
                  <a16:creationId xmlns:a16="http://schemas.microsoft.com/office/drawing/2014/main" id="{55B82EAC-1963-CA30-5759-CAD22B14B758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3769;p88">
              <a:extLst>
                <a:ext uri="{FF2B5EF4-FFF2-40B4-BE49-F238E27FC236}">
                  <a16:creationId xmlns:a16="http://schemas.microsoft.com/office/drawing/2014/main" id="{57233340-826C-EE0B-2D00-00B1CE64E25C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3770;p88">
              <a:extLst>
                <a:ext uri="{FF2B5EF4-FFF2-40B4-BE49-F238E27FC236}">
                  <a16:creationId xmlns:a16="http://schemas.microsoft.com/office/drawing/2014/main" id="{A84FBD63-60E3-0448-C4FF-AF3DA3F09A4F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3771;p88">
              <a:extLst>
                <a:ext uri="{FF2B5EF4-FFF2-40B4-BE49-F238E27FC236}">
                  <a16:creationId xmlns:a16="http://schemas.microsoft.com/office/drawing/2014/main" id="{33D68D00-FEAE-2B57-D8AC-DE9B9B09305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3772;p88">
              <a:extLst>
                <a:ext uri="{FF2B5EF4-FFF2-40B4-BE49-F238E27FC236}">
                  <a16:creationId xmlns:a16="http://schemas.microsoft.com/office/drawing/2014/main" id="{D814984B-98D3-5224-86C1-AE45047CCA15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3773;p88">
              <a:extLst>
                <a:ext uri="{FF2B5EF4-FFF2-40B4-BE49-F238E27FC236}">
                  <a16:creationId xmlns:a16="http://schemas.microsoft.com/office/drawing/2014/main" id="{46A34220-BF95-16E3-0704-4ABCEEA2F59B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3774;p88">
              <a:extLst>
                <a:ext uri="{FF2B5EF4-FFF2-40B4-BE49-F238E27FC236}">
                  <a16:creationId xmlns:a16="http://schemas.microsoft.com/office/drawing/2014/main" id="{D5F04080-7B74-6BFC-B2C3-26ACD54B703E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3775;p88">
              <a:extLst>
                <a:ext uri="{FF2B5EF4-FFF2-40B4-BE49-F238E27FC236}">
                  <a16:creationId xmlns:a16="http://schemas.microsoft.com/office/drawing/2014/main" id="{55586A1B-9CCA-CB63-D006-3A54B6327FD3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3776;p88">
              <a:extLst>
                <a:ext uri="{FF2B5EF4-FFF2-40B4-BE49-F238E27FC236}">
                  <a16:creationId xmlns:a16="http://schemas.microsoft.com/office/drawing/2014/main" id="{A15C5532-6D2E-5205-5C69-F3EC40FBE162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3777;p88">
              <a:extLst>
                <a:ext uri="{FF2B5EF4-FFF2-40B4-BE49-F238E27FC236}">
                  <a16:creationId xmlns:a16="http://schemas.microsoft.com/office/drawing/2014/main" id="{ADFE7C1B-D46C-5404-72A3-204492ABFBE8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3778;p88">
              <a:extLst>
                <a:ext uri="{FF2B5EF4-FFF2-40B4-BE49-F238E27FC236}">
                  <a16:creationId xmlns:a16="http://schemas.microsoft.com/office/drawing/2014/main" id="{540288B2-BDC9-362E-E0DC-A86B2AD2D2A7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3779;p88">
              <a:extLst>
                <a:ext uri="{FF2B5EF4-FFF2-40B4-BE49-F238E27FC236}">
                  <a16:creationId xmlns:a16="http://schemas.microsoft.com/office/drawing/2014/main" id="{1DA02785-0223-CD50-8D7E-F95917FD8C16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3780;p88">
              <a:extLst>
                <a:ext uri="{FF2B5EF4-FFF2-40B4-BE49-F238E27FC236}">
                  <a16:creationId xmlns:a16="http://schemas.microsoft.com/office/drawing/2014/main" id="{832E273E-753C-47F8-5289-F00C526491F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3781;p88">
              <a:extLst>
                <a:ext uri="{FF2B5EF4-FFF2-40B4-BE49-F238E27FC236}">
                  <a16:creationId xmlns:a16="http://schemas.microsoft.com/office/drawing/2014/main" id="{7279B397-7067-DEFA-6C15-96AA1C37179F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3782;p88">
              <a:extLst>
                <a:ext uri="{FF2B5EF4-FFF2-40B4-BE49-F238E27FC236}">
                  <a16:creationId xmlns:a16="http://schemas.microsoft.com/office/drawing/2014/main" id="{E6DC0A47-A380-B6A3-1F7B-19978E0078BC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3783;p88">
              <a:extLst>
                <a:ext uri="{FF2B5EF4-FFF2-40B4-BE49-F238E27FC236}">
                  <a16:creationId xmlns:a16="http://schemas.microsoft.com/office/drawing/2014/main" id="{DE407B4C-E325-253A-3BAA-916DF9745C4D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3784;p88">
              <a:extLst>
                <a:ext uri="{FF2B5EF4-FFF2-40B4-BE49-F238E27FC236}">
                  <a16:creationId xmlns:a16="http://schemas.microsoft.com/office/drawing/2014/main" id="{B9555C4A-0367-C1A1-370B-F5D08FBB9D87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3785;p88">
              <a:extLst>
                <a:ext uri="{FF2B5EF4-FFF2-40B4-BE49-F238E27FC236}">
                  <a16:creationId xmlns:a16="http://schemas.microsoft.com/office/drawing/2014/main" id="{E64EF927-992F-9630-8E18-6F21B82D829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3786;p88">
              <a:extLst>
                <a:ext uri="{FF2B5EF4-FFF2-40B4-BE49-F238E27FC236}">
                  <a16:creationId xmlns:a16="http://schemas.microsoft.com/office/drawing/2014/main" id="{EAA211C1-BE81-E70B-859A-0AA4B7A1E982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3787;p88">
              <a:extLst>
                <a:ext uri="{FF2B5EF4-FFF2-40B4-BE49-F238E27FC236}">
                  <a16:creationId xmlns:a16="http://schemas.microsoft.com/office/drawing/2014/main" id="{F178964D-0667-EF14-7E65-60713DD1FD84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3788;p88">
              <a:extLst>
                <a:ext uri="{FF2B5EF4-FFF2-40B4-BE49-F238E27FC236}">
                  <a16:creationId xmlns:a16="http://schemas.microsoft.com/office/drawing/2014/main" id="{1F06DCCE-D98F-099B-97D5-0A9A252C8093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3789;p88">
              <a:extLst>
                <a:ext uri="{FF2B5EF4-FFF2-40B4-BE49-F238E27FC236}">
                  <a16:creationId xmlns:a16="http://schemas.microsoft.com/office/drawing/2014/main" id="{9B942B57-C6DD-2B17-D45F-132CF640F11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3790;p88">
              <a:extLst>
                <a:ext uri="{FF2B5EF4-FFF2-40B4-BE49-F238E27FC236}">
                  <a16:creationId xmlns:a16="http://schemas.microsoft.com/office/drawing/2014/main" id="{D441FE95-74E7-C5B5-1BD9-3483C0889BF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3791;p88">
              <a:extLst>
                <a:ext uri="{FF2B5EF4-FFF2-40B4-BE49-F238E27FC236}">
                  <a16:creationId xmlns:a16="http://schemas.microsoft.com/office/drawing/2014/main" id="{AFD8E7A7-96D7-1690-0B55-81135D339230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3792;p88">
              <a:extLst>
                <a:ext uri="{FF2B5EF4-FFF2-40B4-BE49-F238E27FC236}">
                  <a16:creationId xmlns:a16="http://schemas.microsoft.com/office/drawing/2014/main" id="{B5483EC3-1913-1BC2-ABA9-76566A1FE825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3793;p88">
              <a:extLst>
                <a:ext uri="{FF2B5EF4-FFF2-40B4-BE49-F238E27FC236}">
                  <a16:creationId xmlns:a16="http://schemas.microsoft.com/office/drawing/2014/main" id="{7412A73B-D929-4FC7-95F4-53AEF989B6F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3794;p88">
              <a:extLst>
                <a:ext uri="{FF2B5EF4-FFF2-40B4-BE49-F238E27FC236}">
                  <a16:creationId xmlns:a16="http://schemas.microsoft.com/office/drawing/2014/main" id="{9FD3DCFA-A89B-CD0E-6DA3-6344EBB1A4C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3795;p88">
              <a:extLst>
                <a:ext uri="{FF2B5EF4-FFF2-40B4-BE49-F238E27FC236}">
                  <a16:creationId xmlns:a16="http://schemas.microsoft.com/office/drawing/2014/main" id="{301F24DA-926C-5F13-82F7-9E6533DF75A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3796;p88">
              <a:extLst>
                <a:ext uri="{FF2B5EF4-FFF2-40B4-BE49-F238E27FC236}">
                  <a16:creationId xmlns:a16="http://schemas.microsoft.com/office/drawing/2014/main" id="{64FCE77F-657F-17D6-D3C9-DAC3A5CFC885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3797;p88">
              <a:extLst>
                <a:ext uri="{FF2B5EF4-FFF2-40B4-BE49-F238E27FC236}">
                  <a16:creationId xmlns:a16="http://schemas.microsoft.com/office/drawing/2014/main" id="{48AF7C96-0C0E-199F-C80A-0A988E0CFD97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3798;p88">
              <a:extLst>
                <a:ext uri="{FF2B5EF4-FFF2-40B4-BE49-F238E27FC236}">
                  <a16:creationId xmlns:a16="http://schemas.microsoft.com/office/drawing/2014/main" id="{D57BF74D-FB18-D030-5628-31534827FF91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3799;p88">
              <a:extLst>
                <a:ext uri="{FF2B5EF4-FFF2-40B4-BE49-F238E27FC236}">
                  <a16:creationId xmlns:a16="http://schemas.microsoft.com/office/drawing/2014/main" id="{7293CD5A-A19F-AF6D-9AE7-159E8F74E890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3800;p88">
              <a:extLst>
                <a:ext uri="{FF2B5EF4-FFF2-40B4-BE49-F238E27FC236}">
                  <a16:creationId xmlns:a16="http://schemas.microsoft.com/office/drawing/2014/main" id="{7B10374F-5607-3710-E5EC-EA0DAD1C148F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3801;p88">
              <a:extLst>
                <a:ext uri="{FF2B5EF4-FFF2-40B4-BE49-F238E27FC236}">
                  <a16:creationId xmlns:a16="http://schemas.microsoft.com/office/drawing/2014/main" id="{9D4875C4-8A8E-3C03-C294-39100AFC62FE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3802;p88">
              <a:extLst>
                <a:ext uri="{FF2B5EF4-FFF2-40B4-BE49-F238E27FC236}">
                  <a16:creationId xmlns:a16="http://schemas.microsoft.com/office/drawing/2014/main" id="{70A33B52-9CA8-0B2A-9ADF-06AB034F61DF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3803;p88">
              <a:extLst>
                <a:ext uri="{FF2B5EF4-FFF2-40B4-BE49-F238E27FC236}">
                  <a16:creationId xmlns:a16="http://schemas.microsoft.com/office/drawing/2014/main" id="{3B6786D4-A95C-133C-6D7F-44B214B2A1B8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3804;p88">
              <a:extLst>
                <a:ext uri="{FF2B5EF4-FFF2-40B4-BE49-F238E27FC236}">
                  <a16:creationId xmlns:a16="http://schemas.microsoft.com/office/drawing/2014/main" id="{7C77CFB4-256E-5E99-BE9A-7DB21A446479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3805;p88">
              <a:extLst>
                <a:ext uri="{FF2B5EF4-FFF2-40B4-BE49-F238E27FC236}">
                  <a16:creationId xmlns:a16="http://schemas.microsoft.com/office/drawing/2014/main" id="{830A8784-982A-043D-3127-5F5F12234046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3806;p88">
              <a:extLst>
                <a:ext uri="{FF2B5EF4-FFF2-40B4-BE49-F238E27FC236}">
                  <a16:creationId xmlns:a16="http://schemas.microsoft.com/office/drawing/2014/main" id="{370B9C30-2AB6-ACDD-6DDB-8B7F294A000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3807;p88">
              <a:extLst>
                <a:ext uri="{FF2B5EF4-FFF2-40B4-BE49-F238E27FC236}">
                  <a16:creationId xmlns:a16="http://schemas.microsoft.com/office/drawing/2014/main" id="{73B59A8F-B3A9-FB07-AE5A-7CDC03D6B7FA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3808;p88">
              <a:extLst>
                <a:ext uri="{FF2B5EF4-FFF2-40B4-BE49-F238E27FC236}">
                  <a16:creationId xmlns:a16="http://schemas.microsoft.com/office/drawing/2014/main" id="{BF06F6CF-72C7-A49C-B876-357AFC995BF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3809;p88">
              <a:extLst>
                <a:ext uri="{FF2B5EF4-FFF2-40B4-BE49-F238E27FC236}">
                  <a16:creationId xmlns:a16="http://schemas.microsoft.com/office/drawing/2014/main" id="{398DE529-185F-D89E-C00C-1EBBFB5C54B8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3810;p88">
              <a:extLst>
                <a:ext uri="{FF2B5EF4-FFF2-40B4-BE49-F238E27FC236}">
                  <a16:creationId xmlns:a16="http://schemas.microsoft.com/office/drawing/2014/main" id="{5804B65C-09F9-D24D-FD4F-05BDA5F437C6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3811;p88">
              <a:extLst>
                <a:ext uri="{FF2B5EF4-FFF2-40B4-BE49-F238E27FC236}">
                  <a16:creationId xmlns:a16="http://schemas.microsoft.com/office/drawing/2014/main" id="{51B6A12B-B8FE-2B93-5203-92B774ACD55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3812;p88">
              <a:extLst>
                <a:ext uri="{FF2B5EF4-FFF2-40B4-BE49-F238E27FC236}">
                  <a16:creationId xmlns:a16="http://schemas.microsoft.com/office/drawing/2014/main" id="{DC4B4781-ABC5-FAC7-D654-ACB5CCF1933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3813;p88">
              <a:extLst>
                <a:ext uri="{FF2B5EF4-FFF2-40B4-BE49-F238E27FC236}">
                  <a16:creationId xmlns:a16="http://schemas.microsoft.com/office/drawing/2014/main" id="{59006DDC-E601-3C85-652E-918990C20668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3814;p88">
              <a:extLst>
                <a:ext uri="{FF2B5EF4-FFF2-40B4-BE49-F238E27FC236}">
                  <a16:creationId xmlns:a16="http://schemas.microsoft.com/office/drawing/2014/main" id="{A3F388D4-1022-B95E-1F42-43F19BF7C29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3815;p88">
              <a:extLst>
                <a:ext uri="{FF2B5EF4-FFF2-40B4-BE49-F238E27FC236}">
                  <a16:creationId xmlns:a16="http://schemas.microsoft.com/office/drawing/2014/main" id="{AB0C6318-9886-CF73-371B-27BDBCF2203A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3816;p88">
              <a:extLst>
                <a:ext uri="{FF2B5EF4-FFF2-40B4-BE49-F238E27FC236}">
                  <a16:creationId xmlns:a16="http://schemas.microsoft.com/office/drawing/2014/main" id="{ADE27225-BCB7-19E9-600C-2F564FDD9A5F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3817;p88">
              <a:extLst>
                <a:ext uri="{FF2B5EF4-FFF2-40B4-BE49-F238E27FC236}">
                  <a16:creationId xmlns:a16="http://schemas.microsoft.com/office/drawing/2014/main" id="{49DF3EA7-15FA-A0F6-9AA9-59DEC2D4DBBC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3818;p88">
              <a:extLst>
                <a:ext uri="{FF2B5EF4-FFF2-40B4-BE49-F238E27FC236}">
                  <a16:creationId xmlns:a16="http://schemas.microsoft.com/office/drawing/2014/main" id="{0B5C7002-D83C-6FA6-A1C4-5F6465E9BFCB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3819;p88">
              <a:extLst>
                <a:ext uri="{FF2B5EF4-FFF2-40B4-BE49-F238E27FC236}">
                  <a16:creationId xmlns:a16="http://schemas.microsoft.com/office/drawing/2014/main" id="{2FEAD24E-0F5C-347B-DF53-D5B48423B90F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3820;p88">
              <a:extLst>
                <a:ext uri="{FF2B5EF4-FFF2-40B4-BE49-F238E27FC236}">
                  <a16:creationId xmlns:a16="http://schemas.microsoft.com/office/drawing/2014/main" id="{E72DC81E-9D5C-4D6A-FBD4-8F723C01A3CD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3821;p88">
              <a:extLst>
                <a:ext uri="{FF2B5EF4-FFF2-40B4-BE49-F238E27FC236}">
                  <a16:creationId xmlns:a16="http://schemas.microsoft.com/office/drawing/2014/main" id="{25B9DEC8-B7F9-BBB7-2303-037429C7E349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3822;p88">
              <a:extLst>
                <a:ext uri="{FF2B5EF4-FFF2-40B4-BE49-F238E27FC236}">
                  <a16:creationId xmlns:a16="http://schemas.microsoft.com/office/drawing/2014/main" id="{920F08C9-1928-9AEC-ECA4-00B402377B7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3823;p88">
              <a:extLst>
                <a:ext uri="{FF2B5EF4-FFF2-40B4-BE49-F238E27FC236}">
                  <a16:creationId xmlns:a16="http://schemas.microsoft.com/office/drawing/2014/main" id="{8A2EAFB4-996A-9B99-1FBA-16BADE5AD3E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3824;p88">
              <a:extLst>
                <a:ext uri="{FF2B5EF4-FFF2-40B4-BE49-F238E27FC236}">
                  <a16:creationId xmlns:a16="http://schemas.microsoft.com/office/drawing/2014/main" id="{F2853385-4BCF-A1B8-98D9-66113EB3177F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3825;p88">
              <a:extLst>
                <a:ext uri="{FF2B5EF4-FFF2-40B4-BE49-F238E27FC236}">
                  <a16:creationId xmlns:a16="http://schemas.microsoft.com/office/drawing/2014/main" id="{001DFF1A-7EC3-0022-2C9B-1E4E4034AE9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3826;p88">
              <a:extLst>
                <a:ext uri="{FF2B5EF4-FFF2-40B4-BE49-F238E27FC236}">
                  <a16:creationId xmlns:a16="http://schemas.microsoft.com/office/drawing/2014/main" id="{3B71407B-756F-C2CF-E48E-16E4FAB6F983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3827;p88">
              <a:extLst>
                <a:ext uri="{FF2B5EF4-FFF2-40B4-BE49-F238E27FC236}">
                  <a16:creationId xmlns:a16="http://schemas.microsoft.com/office/drawing/2014/main" id="{1DD04FCB-36E3-BE9C-1D72-C0D9CE416DE6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8" name="Google Shape;14325;p124">
            <a:extLst>
              <a:ext uri="{FF2B5EF4-FFF2-40B4-BE49-F238E27FC236}">
                <a16:creationId xmlns:a16="http://schemas.microsoft.com/office/drawing/2014/main" id="{E86DDD6D-9241-4348-905C-131BB00D07A3}"/>
              </a:ext>
            </a:extLst>
          </p:cNvPr>
          <p:cNvGrpSpPr/>
          <p:nvPr/>
        </p:nvGrpSpPr>
        <p:grpSpPr>
          <a:xfrm>
            <a:off x="783073" y="2222512"/>
            <a:ext cx="311636" cy="469728"/>
            <a:chOff x="2081950" y="238125"/>
            <a:chExt cx="3462625" cy="5219200"/>
          </a:xfrm>
        </p:grpSpPr>
        <p:sp>
          <p:nvSpPr>
            <p:cNvPr id="5539" name="Google Shape;14326;p124">
              <a:extLst>
                <a:ext uri="{FF2B5EF4-FFF2-40B4-BE49-F238E27FC236}">
                  <a16:creationId xmlns:a16="http://schemas.microsoft.com/office/drawing/2014/main" id="{3D9A6620-56C4-CD4E-6AC6-27C89245AED7}"/>
                </a:ext>
              </a:extLst>
            </p:cNvPr>
            <p:cNvSpPr/>
            <p:nvPr/>
          </p:nvSpPr>
          <p:spPr>
            <a:xfrm>
              <a:off x="2413050" y="3306000"/>
              <a:ext cx="751900" cy="1153975"/>
            </a:xfrm>
            <a:custGeom>
              <a:avLst/>
              <a:gdLst/>
              <a:ahLst/>
              <a:cxnLst/>
              <a:rect l="l" t="t" r="r" b="b"/>
              <a:pathLst>
                <a:path w="30076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00" y="40026"/>
                  </a:lnTo>
                  <a:lnTo>
                    <a:pt x="6100" y="6133"/>
                  </a:lnTo>
                  <a:close/>
                  <a:moveTo>
                    <a:pt x="5219" y="1"/>
                  </a:moveTo>
                  <a:cubicBezTo>
                    <a:pt x="2349" y="1"/>
                    <a:pt x="0" y="2350"/>
                    <a:pt x="0" y="5220"/>
                  </a:cubicBezTo>
                  <a:lnTo>
                    <a:pt x="0" y="40939"/>
                  </a:lnTo>
                  <a:cubicBezTo>
                    <a:pt x="0" y="43809"/>
                    <a:pt x="2349" y="46158"/>
                    <a:pt x="5219" y="46158"/>
                  </a:cubicBezTo>
                  <a:lnTo>
                    <a:pt x="24889" y="46158"/>
                  </a:lnTo>
                  <a:cubicBezTo>
                    <a:pt x="27760" y="46158"/>
                    <a:pt x="30076" y="43809"/>
                    <a:pt x="30076" y="40939"/>
                  </a:cubicBezTo>
                  <a:lnTo>
                    <a:pt x="30076" y="5220"/>
                  </a:lnTo>
                  <a:cubicBezTo>
                    <a:pt x="30076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14327;p124">
              <a:extLst>
                <a:ext uri="{FF2B5EF4-FFF2-40B4-BE49-F238E27FC236}">
                  <a16:creationId xmlns:a16="http://schemas.microsoft.com/office/drawing/2014/main" id="{83FBC028-2224-8FE2-72F8-CBDB29317EE9}"/>
                </a:ext>
              </a:extLst>
            </p:cNvPr>
            <p:cNvSpPr/>
            <p:nvPr/>
          </p:nvSpPr>
          <p:spPr>
            <a:xfrm>
              <a:off x="2081950" y="238125"/>
              <a:ext cx="3462625" cy="5219200"/>
            </a:xfrm>
            <a:custGeom>
              <a:avLst/>
              <a:gdLst/>
              <a:ahLst/>
              <a:cxnLst/>
              <a:rect l="l" t="t" r="r" b="b"/>
              <a:pathLst>
                <a:path w="13850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107777" y="16538"/>
                  </a:moveTo>
                  <a:lnTo>
                    <a:pt x="107320" y="18887"/>
                  </a:lnTo>
                  <a:cubicBezTo>
                    <a:pt x="106785" y="21682"/>
                    <a:pt x="108933" y="24179"/>
                    <a:pt x="111639" y="24179"/>
                  </a:cubicBezTo>
                  <a:cubicBezTo>
                    <a:pt x="111902" y="24179"/>
                    <a:pt x="112170" y="24155"/>
                    <a:pt x="112441" y="24106"/>
                  </a:cubicBezTo>
                  <a:cubicBezTo>
                    <a:pt x="113354" y="23952"/>
                    <a:pt x="114602" y="23815"/>
                    <a:pt x="116179" y="23815"/>
                  </a:cubicBezTo>
                  <a:cubicBezTo>
                    <a:pt x="119621" y="23815"/>
                    <a:pt x="124634" y="24470"/>
                    <a:pt x="131165" y="27042"/>
                  </a:cubicBezTo>
                  <a:cubicBezTo>
                    <a:pt x="131328" y="27074"/>
                    <a:pt x="131393" y="27270"/>
                    <a:pt x="131295" y="27401"/>
                  </a:cubicBezTo>
                  <a:cubicBezTo>
                    <a:pt x="126468" y="36404"/>
                    <a:pt x="121477" y="40253"/>
                    <a:pt x="118900" y="41753"/>
                  </a:cubicBezTo>
                  <a:cubicBezTo>
                    <a:pt x="116225" y="43319"/>
                    <a:pt x="115964" y="47103"/>
                    <a:pt x="118378" y="49060"/>
                  </a:cubicBezTo>
                  <a:lnTo>
                    <a:pt x="120237" y="50561"/>
                  </a:lnTo>
                  <a:cubicBezTo>
                    <a:pt x="115982" y="53215"/>
                    <a:pt x="112376" y="54047"/>
                    <a:pt x="109527" y="54047"/>
                  </a:cubicBezTo>
                  <a:cubicBezTo>
                    <a:pt x="106457" y="54047"/>
                    <a:pt x="104263" y="53081"/>
                    <a:pt x="103079" y="52388"/>
                  </a:cubicBezTo>
                  <a:cubicBezTo>
                    <a:pt x="102367" y="51972"/>
                    <a:pt x="101570" y="51760"/>
                    <a:pt x="100777" y="51760"/>
                  </a:cubicBezTo>
                  <a:cubicBezTo>
                    <a:pt x="100263" y="51760"/>
                    <a:pt x="99750" y="51849"/>
                    <a:pt x="99263" y="52029"/>
                  </a:cubicBezTo>
                  <a:cubicBezTo>
                    <a:pt x="98121" y="52453"/>
                    <a:pt x="97208" y="53333"/>
                    <a:pt x="96751" y="54410"/>
                  </a:cubicBezTo>
                  <a:cubicBezTo>
                    <a:pt x="93359" y="51507"/>
                    <a:pt x="92315" y="48440"/>
                    <a:pt x="92152" y="46059"/>
                  </a:cubicBezTo>
                  <a:cubicBezTo>
                    <a:pt x="95022" y="45276"/>
                    <a:pt x="97958" y="44069"/>
                    <a:pt x="100894" y="42341"/>
                  </a:cubicBezTo>
                  <a:cubicBezTo>
                    <a:pt x="102329" y="41492"/>
                    <a:pt x="102818" y="39633"/>
                    <a:pt x="101970" y="38165"/>
                  </a:cubicBezTo>
                  <a:cubicBezTo>
                    <a:pt x="101387" y="37193"/>
                    <a:pt x="100375" y="36665"/>
                    <a:pt x="99331" y="36665"/>
                  </a:cubicBezTo>
                  <a:cubicBezTo>
                    <a:pt x="98799" y="36665"/>
                    <a:pt x="98258" y="36802"/>
                    <a:pt x="97762" y="37089"/>
                  </a:cubicBezTo>
                  <a:cubicBezTo>
                    <a:pt x="95414" y="38491"/>
                    <a:pt x="93032" y="39437"/>
                    <a:pt x="90716" y="40122"/>
                  </a:cubicBezTo>
                  <a:cubicBezTo>
                    <a:pt x="89738" y="38491"/>
                    <a:pt x="86247" y="35751"/>
                    <a:pt x="87324" y="28803"/>
                  </a:cubicBezTo>
                  <a:lnTo>
                    <a:pt x="87324" y="28803"/>
                  </a:lnTo>
                  <a:cubicBezTo>
                    <a:pt x="87954" y="29114"/>
                    <a:pt x="88621" y="29260"/>
                    <a:pt x="89276" y="29260"/>
                  </a:cubicBezTo>
                  <a:cubicBezTo>
                    <a:pt x="91100" y="29260"/>
                    <a:pt x="92841" y="28130"/>
                    <a:pt x="93489" y="26259"/>
                  </a:cubicBezTo>
                  <a:cubicBezTo>
                    <a:pt x="94370" y="23747"/>
                    <a:pt x="97436" y="18071"/>
                    <a:pt x="107777" y="16538"/>
                  </a:cubicBezTo>
                  <a:close/>
                  <a:moveTo>
                    <a:pt x="63805" y="72644"/>
                  </a:moveTo>
                  <a:cubicBezTo>
                    <a:pt x="67621" y="72644"/>
                    <a:pt x="70720" y="75743"/>
                    <a:pt x="70720" y="79560"/>
                  </a:cubicBezTo>
                  <a:cubicBezTo>
                    <a:pt x="70720" y="83409"/>
                    <a:pt x="67621" y="86508"/>
                    <a:pt x="63805" y="86508"/>
                  </a:cubicBezTo>
                  <a:cubicBezTo>
                    <a:pt x="59988" y="86508"/>
                    <a:pt x="56857" y="83409"/>
                    <a:pt x="56857" y="79560"/>
                  </a:cubicBezTo>
                  <a:cubicBezTo>
                    <a:pt x="56857" y="75743"/>
                    <a:pt x="59988" y="72644"/>
                    <a:pt x="63805" y="72644"/>
                  </a:cubicBezTo>
                  <a:close/>
                  <a:moveTo>
                    <a:pt x="83768" y="72644"/>
                  </a:moveTo>
                  <a:cubicBezTo>
                    <a:pt x="87617" y="72644"/>
                    <a:pt x="90716" y="75743"/>
                    <a:pt x="90716" y="79560"/>
                  </a:cubicBezTo>
                  <a:cubicBezTo>
                    <a:pt x="90716" y="83409"/>
                    <a:pt x="87617" y="86508"/>
                    <a:pt x="83768" y="86508"/>
                  </a:cubicBezTo>
                  <a:cubicBezTo>
                    <a:pt x="79952" y="86508"/>
                    <a:pt x="76853" y="83409"/>
                    <a:pt x="76853" y="79560"/>
                  </a:cubicBezTo>
                  <a:cubicBezTo>
                    <a:pt x="76853" y="75743"/>
                    <a:pt x="79952" y="72644"/>
                    <a:pt x="83768" y="72644"/>
                  </a:cubicBezTo>
                  <a:close/>
                  <a:moveTo>
                    <a:pt x="103764" y="72644"/>
                  </a:moveTo>
                  <a:cubicBezTo>
                    <a:pt x="107581" y="72644"/>
                    <a:pt x="110712" y="75743"/>
                    <a:pt x="110712" y="79560"/>
                  </a:cubicBezTo>
                  <a:cubicBezTo>
                    <a:pt x="110712" y="83409"/>
                    <a:pt x="107581" y="86508"/>
                    <a:pt x="103764" y="86508"/>
                  </a:cubicBezTo>
                  <a:cubicBezTo>
                    <a:pt x="99948" y="86508"/>
                    <a:pt x="96849" y="83409"/>
                    <a:pt x="96849" y="79560"/>
                  </a:cubicBezTo>
                  <a:cubicBezTo>
                    <a:pt x="96849" y="75743"/>
                    <a:pt x="99948" y="72644"/>
                    <a:pt x="103764" y="72644"/>
                  </a:cubicBezTo>
                  <a:close/>
                  <a:moveTo>
                    <a:pt x="35165" y="64587"/>
                  </a:moveTo>
                  <a:cubicBezTo>
                    <a:pt x="36502" y="68567"/>
                    <a:pt x="38981" y="72188"/>
                    <a:pt x="42374" y="74993"/>
                  </a:cubicBezTo>
                  <a:cubicBezTo>
                    <a:pt x="46190" y="78157"/>
                    <a:pt x="48800" y="82365"/>
                    <a:pt x="49876" y="87095"/>
                  </a:cubicBezTo>
                  <a:cubicBezTo>
                    <a:pt x="45570" y="88465"/>
                    <a:pt x="42211" y="92053"/>
                    <a:pt x="41134" y="96424"/>
                  </a:cubicBezTo>
                  <a:lnTo>
                    <a:pt x="6133" y="96424"/>
                  </a:lnTo>
                  <a:lnTo>
                    <a:pt x="6133" y="92118"/>
                  </a:lnTo>
                  <a:cubicBezTo>
                    <a:pt x="6133" y="85464"/>
                    <a:pt x="9069" y="79234"/>
                    <a:pt x="14190" y="74993"/>
                  </a:cubicBezTo>
                  <a:cubicBezTo>
                    <a:pt x="17615" y="72188"/>
                    <a:pt x="20062" y="68567"/>
                    <a:pt x="21432" y="64587"/>
                  </a:cubicBezTo>
                  <a:cubicBezTo>
                    <a:pt x="23588" y="65460"/>
                    <a:pt x="25919" y="65909"/>
                    <a:pt x="28278" y="65909"/>
                  </a:cubicBezTo>
                  <a:cubicBezTo>
                    <a:pt x="30593" y="65909"/>
                    <a:pt x="32935" y="65476"/>
                    <a:pt x="35165" y="64587"/>
                  </a:cubicBezTo>
                  <a:close/>
                  <a:moveTo>
                    <a:pt x="53823" y="92608"/>
                  </a:moveTo>
                  <a:cubicBezTo>
                    <a:pt x="57640" y="92608"/>
                    <a:pt x="60739" y="95739"/>
                    <a:pt x="60739" y="99556"/>
                  </a:cubicBezTo>
                  <a:cubicBezTo>
                    <a:pt x="60739" y="103372"/>
                    <a:pt x="57640" y="106504"/>
                    <a:pt x="53823" y="106504"/>
                  </a:cubicBezTo>
                  <a:cubicBezTo>
                    <a:pt x="50007" y="106504"/>
                    <a:pt x="46875" y="103405"/>
                    <a:pt x="46875" y="99556"/>
                  </a:cubicBezTo>
                  <a:cubicBezTo>
                    <a:pt x="46875" y="99556"/>
                    <a:pt x="46875" y="99523"/>
                    <a:pt x="46875" y="99523"/>
                  </a:cubicBezTo>
                  <a:cubicBezTo>
                    <a:pt x="46908" y="95674"/>
                    <a:pt x="50039" y="92608"/>
                    <a:pt x="53823" y="92608"/>
                  </a:cubicBezTo>
                  <a:close/>
                  <a:moveTo>
                    <a:pt x="73787" y="92608"/>
                  </a:moveTo>
                  <a:cubicBezTo>
                    <a:pt x="77603" y="92608"/>
                    <a:pt x="80735" y="95739"/>
                    <a:pt x="80735" y="99556"/>
                  </a:cubicBezTo>
                  <a:cubicBezTo>
                    <a:pt x="80735" y="103372"/>
                    <a:pt x="77603" y="106504"/>
                    <a:pt x="73787" y="106504"/>
                  </a:cubicBezTo>
                  <a:cubicBezTo>
                    <a:pt x="69970" y="106504"/>
                    <a:pt x="66871" y="103372"/>
                    <a:pt x="66871" y="99556"/>
                  </a:cubicBezTo>
                  <a:cubicBezTo>
                    <a:pt x="66871" y="95739"/>
                    <a:pt x="69970" y="92608"/>
                    <a:pt x="73787" y="92608"/>
                  </a:cubicBezTo>
                  <a:close/>
                  <a:moveTo>
                    <a:pt x="93783" y="92608"/>
                  </a:moveTo>
                  <a:cubicBezTo>
                    <a:pt x="97599" y="92608"/>
                    <a:pt x="100698" y="95739"/>
                    <a:pt x="100698" y="99556"/>
                  </a:cubicBezTo>
                  <a:cubicBezTo>
                    <a:pt x="100698" y="103372"/>
                    <a:pt x="97599" y="106504"/>
                    <a:pt x="93783" y="106504"/>
                  </a:cubicBezTo>
                  <a:cubicBezTo>
                    <a:pt x="89966" y="106504"/>
                    <a:pt x="86835" y="103372"/>
                    <a:pt x="86835" y="99556"/>
                  </a:cubicBezTo>
                  <a:cubicBezTo>
                    <a:pt x="86835" y="95739"/>
                    <a:pt x="89966" y="92608"/>
                    <a:pt x="93783" y="92608"/>
                  </a:cubicBezTo>
                  <a:close/>
                  <a:moveTo>
                    <a:pt x="113746" y="92608"/>
                  </a:moveTo>
                  <a:cubicBezTo>
                    <a:pt x="117595" y="92608"/>
                    <a:pt x="120694" y="95739"/>
                    <a:pt x="120694" y="99556"/>
                  </a:cubicBezTo>
                  <a:cubicBezTo>
                    <a:pt x="120694" y="103372"/>
                    <a:pt x="117595" y="106504"/>
                    <a:pt x="113746" y="106504"/>
                  </a:cubicBezTo>
                  <a:cubicBezTo>
                    <a:pt x="109929" y="106504"/>
                    <a:pt x="106831" y="103372"/>
                    <a:pt x="106831" y="99556"/>
                  </a:cubicBezTo>
                  <a:cubicBezTo>
                    <a:pt x="106831" y="95739"/>
                    <a:pt x="109929" y="92608"/>
                    <a:pt x="113746" y="92608"/>
                  </a:cubicBezTo>
                  <a:close/>
                  <a:moveTo>
                    <a:pt x="63805" y="112604"/>
                  </a:moveTo>
                  <a:cubicBezTo>
                    <a:pt x="67621" y="112604"/>
                    <a:pt x="70720" y="115703"/>
                    <a:pt x="70720" y="119552"/>
                  </a:cubicBezTo>
                  <a:cubicBezTo>
                    <a:pt x="70720" y="123368"/>
                    <a:pt x="67621" y="126467"/>
                    <a:pt x="63805" y="126467"/>
                  </a:cubicBezTo>
                  <a:cubicBezTo>
                    <a:pt x="59988" y="126467"/>
                    <a:pt x="56857" y="123368"/>
                    <a:pt x="56857" y="119552"/>
                  </a:cubicBezTo>
                  <a:cubicBezTo>
                    <a:pt x="56857" y="115703"/>
                    <a:pt x="59988" y="112604"/>
                    <a:pt x="63805" y="112604"/>
                  </a:cubicBezTo>
                  <a:close/>
                  <a:moveTo>
                    <a:pt x="83768" y="112604"/>
                  </a:moveTo>
                  <a:cubicBezTo>
                    <a:pt x="87617" y="112604"/>
                    <a:pt x="90716" y="115703"/>
                    <a:pt x="90716" y="119552"/>
                  </a:cubicBezTo>
                  <a:cubicBezTo>
                    <a:pt x="90716" y="123368"/>
                    <a:pt x="87617" y="126467"/>
                    <a:pt x="83768" y="126467"/>
                  </a:cubicBezTo>
                  <a:cubicBezTo>
                    <a:pt x="79952" y="126467"/>
                    <a:pt x="76853" y="123368"/>
                    <a:pt x="76853" y="119552"/>
                  </a:cubicBezTo>
                  <a:cubicBezTo>
                    <a:pt x="76853" y="115703"/>
                    <a:pt x="79952" y="112604"/>
                    <a:pt x="83768" y="112604"/>
                  </a:cubicBezTo>
                  <a:close/>
                  <a:moveTo>
                    <a:pt x="103764" y="112604"/>
                  </a:moveTo>
                  <a:cubicBezTo>
                    <a:pt x="107581" y="112604"/>
                    <a:pt x="110712" y="115703"/>
                    <a:pt x="110712" y="119552"/>
                  </a:cubicBezTo>
                  <a:cubicBezTo>
                    <a:pt x="110712" y="123368"/>
                    <a:pt x="107581" y="126467"/>
                    <a:pt x="103764" y="126467"/>
                  </a:cubicBezTo>
                  <a:cubicBezTo>
                    <a:pt x="99948" y="126467"/>
                    <a:pt x="96849" y="123368"/>
                    <a:pt x="96849" y="119552"/>
                  </a:cubicBezTo>
                  <a:cubicBezTo>
                    <a:pt x="96849" y="115703"/>
                    <a:pt x="99948" y="112604"/>
                    <a:pt x="103764" y="112604"/>
                  </a:cubicBezTo>
                  <a:close/>
                  <a:moveTo>
                    <a:pt x="73787" y="132600"/>
                  </a:moveTo>
                  <a:cubicBezTo>
                    <a:pt x="77603" y="132600"/>
                    <a:pt x="80735" y="135699"/>
                    <a:pt x="80735" y="139515"/>
                  </a:cubicBezTo>
                  <a:cubicBezTo>
                    <a:pt x="80735" y="143332"/>
                    <a:pt x="77603" y="146463"/>
                    <a:pt x="73787" y="146463"/>
                  </a:cubicBezTo>
                  <a:cubicBezTo>
                    <a:pt x="69970" y="146463"/>
                    <a:pt x="66871" y="143332"/>
                    <a:pt x="66871" y="139515"/>
                  </a:cubicBezTo>
                  <a:cubicBezTo>
                    <a:pt x="66871" y="135699"/>
                    <a:pt x="69970" y="132600"/>
                    <a:pt x="73787" y="132600"/>
                  </a:cubicBezTo>
                  <a:close/>
                  <a:moveTo>
                    <a:pt x="93783" y="132600"/>
                  </a:moveTo>
                  <a:cubicBezTo>
                    <a:pt x="97599" y="132600"/>
                    <a:pt x="100698" y="135699"/>
                    <a:pt x="100698" y="139515"/>
                  </a:cubicBezTo>
                  <a:cubicBezTo>
                    <a:pt x="100698" y="143332"/>
                    <a:pt x="97599" y="146463"/>
                    <a:pt x="93783" y="146463"/>
                  </a:cubicBezTo>
                  <a:cubicBezTo>
                    <a:pt x="89966" y="146463"/>
                    <a:pt x="86835" y="143332"/>
                    <a:pt x="86835" y="139515"/>
                  </a:cubicBezTo>
                  <a:cubicBezTo>
                    <a:pt x="86835" y="135699"/>
                    <a:pt x="89966" y="132600"/>
                    <a:pt x="93783" y="132600"/>
                  </a:cubicBezTo>
                  <a:close/>
                  <a:moveTo>
                    <a:pt x="41102" y="102524"/>
                  </a:moveTo>
                  <a:cubicBezTo>
                    <a:pt x="42211" y="107319"/>
                    <a:pt x="45864" y="110973"/>
                    <a:pt x="50463" y="112180"/>
                  </a:cubicBezTo>
                  <a:lnTo>
                    <a:pt x="50463" y="176343"/>
                  </a:lnTo>
                  <a:lnTo>
                    <a:pt x="35426" y="176343"/>
                  </a:lnTo>
                  <a:cubicBezTo>
                    <a:pt x="33729" y="176343"/>
                    <a:pt x="32359" y="177713"/>
                    <a:pt x="32359" y="179377"/>
                  </a:cubicBezTo>
                  <a:cubicBezTo>
                    <a:pt x="32359" y="181073"/>
                    <a:pt x="33729" y="182443"/>
                    <a:pt x="35426" y="182443"/>
                  </a:cubicBezTo>
                  <a:lnTo>
                    <a:pt x="50463" y="182443"/>
                  </a:lnTo>
                  <a:lnTo>
                    <a:pt x="50463" y="197252"/>
                  </a:lnTo>
                  <a:cubicBezTo>
                    <a:pt x="50463" y="200221"/>
                    <a:pt x="48050" y="202635"/>
                    <a:pt x="45081" y="202635"/>
                  </a:cubicBezTo>
                  <a:lnTo>
                    <a:pt x="11515" y="202635"/>
                  </a:lnTo>
                  <a:cubicBezTo>
                    <a:pt x="8547" y="202635"/>
                    <a:pt x="6133" y="200221"/>
                    <a:pt x="6133" y="197252"/>
                  </a:cubicBezTo>
                  <a:lnTo>
                    <a:pt x="6133" y="182443"/>
                  </a:lnTo>
                  <a:lnTo>
                    <a:pt x="21138" y="182443"/>
                  </a:lnTo>
                  <a:cubicBezTo>
                    <a:pt x="22834" y="182443"/>
                    <a:pt x="24204" y="181073"/>
                    <a:pt x="24204" y="179377"/>
                  </a:cubicBezTo>
                  <a:cubicBezTo>
                    <a:pt x="24204" y="177713"/>
                    <a:pt x="22834" y="176343"/>
                    <a:pt x="21138" y="176343"/>
                  </a:cubicBezTo>
                  <a:lnTo>
                    <a:pt x="6133" y="176343"/>
                  </a:lnTo>
                  <a:lnTo>
                    <a:pt x="6133" y="102524"/>
                  </a:lnTo>
                  <a:close/>
                  <a:moveTo>
                    <a:pt x="18985" y="0"/>
                  </a:moveTo>
                  <a:cubicBezTo>
                    <a:pt x="15919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cubicBezTo>
                    <a:pt x="16474" y="60836"/>
                    <a:pt x="16539" y="58063"/>
                    <a:pt x="16343" y="59564"/>
                  </a:cubicBezTo>
                  <a:cubicBezTo>
                    <a:pt x="15789" y="63674"/>
                    <a:pt x="13668" y="67523"/>
                    <a:pt x="10308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515" y="208767"/>
                  </a:cubicBezTo>
                  <a:lnTo>
                    <a:pt x="45081" y="208767"/>
                  </a:lnTo>
                  <a:cubicBezTo>
                    <a:pt x="51409" y="208767"/>
                    <a:pt x="56563" y="203613"/>
                    <a:pt x="56563" y="197252"/>
                  </a:cubicBezTo>
                  <a:lnTo>
                    <a:pt x="56563" y="130382"/>
                  </a:lnTo>
                  <a:cubicBezTo>
                    <a:pt x="58390" y="131589"/>
                    <a:pt x="60510" y="132371"/>
                    <a:pt x="62761" y="132535"/>
                  </a:cubicBezTo>
                  <a:cubicBezTo>
                    <a:pt x="61489" y="134557"/>
                    <a:pt x="60739" y="136971"/>
                    <a:pt x="60739" y="139515"/>
                  </a:cubicBezTo>
                  <a:cubicBezTo>
                    <a:pt x="60739" y="146724"/>
                    <a:pt x="66610" y="152563"/>
                    <a:pt x="73787" y="152563"/>
                  </a:cubicBezTo>
                  <a:cubicBezTo>
                    <a:pt x="77799" y="152563"/>
                    <a:pt x="81387" y="150769"/>
                    <a:pt x="83801" y="147898"/>
                  </a:cubicBezTo>
                  <a:cubicBezTo>
                    <a:pt x="86182" y="150769"/>
                    <a:pt x="89770" y="152563"/>
                    <a:pt x="93783" y="152563"/>
                  </a:cubicBezTo>
                  <a:cubicBezTo>
                    <a:pt x="100959" y="152563"/>
                    <a:pt x="106831" y="146724"/>
                    <a:pt x="106831" y="139515"/>
                  </a:cubicBezTo>
                  <a:cubicBezTo>
                    <a:pt x="106831" y="136971"/>
                    <a:pt x="106080" y="134557"/>
                    <a:pt x="104808" y="132535"/>
                  </a:cubicBezTo>
                  <a:cubicBezTo>
                    <a:pt x="111528" y="132013"/>
                    <a:pt x="116812" y="126402"/>
                    <a:pt x="116812" y="119552"/>
                  </a:cubicBezTo>
                  <a:cubicBezTo>
                    <a:pt x="116812" y="116975"/>
                    <a:pt x="116062" y="114594"/>
                    <a:pt x="114790" y="112571"/>
                  </a:cubicBezTo>
                  <a:cubicBezTo>
                    <a:pt x="121510" y="112049"/>
                    <a:pt x="126794" y="106406"/>
                    <a:pt x="126794" y="99556"/>
                  </a:cubicBezTo>
                  <a:cubicBezTo>
                    <a:pt x="126794" y="92706"/>
                    <a:pt x="121510" y="87062"/>
                    <a:pt x="114790" y="86541"/>
                  </a:cubicBezTo>
                  <a:cubicBezTo>
                    <a:pt x="116062" y="84518"/>
                    <a:pt x="116812" y="82137"/>
                    <a:pt x="116812" y="79560"/>
                  </a:cubicBezTo>
                  <a:cubicBezTo>
                    <a:pt x="116812" y="72383"/>
                    <a:pt x="110973" y="66512"/>
                    <a:pt x="103764" y="66512"/>
                  </a:cubicBezTo>
                  <a:cubicBezTo>
                    <a:pt x="99752" y="66512"/>
                    <a:pt x="96164" y="68339"/>
                    <a:pt x="93783" y="71177"/>
                  </a:cubicBezTo>
                  <a:cubicBezTo>
                    <a:pt x="91956" y="69024"/>
                    <a:pt x="89477" y="67491"/>
                    <a:pt x="86639" y="66838"/>
                  </a:cubicBezTo>
                  <a:cubicBezTo>
                    <a:pt x="85856" y="60379"/>
                    <a:pt x="83377" y="53497"/>
                    <a:pt x="79234" y="47495"/>
                  </a:cubicBezTo>
                  <a:lnTo>
                    <a:pt x="79234" y="47495"/>
                  </a:lnTo>
                  <a:cubicBezTo>
                    <a:pt x="79887" y="47527"/>
                    <a:pt x="80572" y="47527"/>
                    <a:pt x="81289" y="47527"/>
                  </a:cubicBezTo>
                  <a:cubicBezTo>
                    <a:pt x="82790" y="47527"/>
                    <a:pt x="84421" y="47462"/>
                    <a:pt x="86117" y="47266"/>
                  </a:cubicBezTo>
                  <a:cubicBezTo>
                    <a:pt x="86574" y="50952"/>
                    <a:pt x="88466" y="56302"/>
                    <a:pt x="95055" y="60836"/>
                  </a:cubicBezTo>
                  <a:cubicBezTo>
                    <a:pt x="95824" y="61349"/>
                    <a:pt x="96692" y="61624"/>
                    <a:pt x="97584" y="61624"/>
                  </a:cubicBezTo>
                  <a:cubicBezTo>
                    <a:pt x="98054" y="61624"/>
                    <a:pt x="98530" y="61548"/>
                    <a:pt x="99002" y="61391"/>
                  </a:cubicBezTo>
                  <a:cubicBezTo>
                    <a:pt x="100307" y="60934"/>
                    <a:pt x="101350" y="59890"/>
                    <a:pt x="101774" y="58585"/>
                  </a:cubicBezTo>
                  <a:cubicBezTo>
                    <a:pt x="103658" y="59409"/>
                    <a:pt x="106294" y="60184"/>
                    <a:pt x="109552" y="60184"/>
                  </a:cubicBezTo>
                  <a:cubicBezTo>
                    <a:pt x="113910" y="60184"/>
                    <a:pt x="119381" y="58797"/>
                    <a:pt x="125652" y="54279"/>
                  </a:cubicBezTo>
                  <a:cubicBezTo>
                    <a:pt x="128033" y="52583"/>
                    <a:pt x="128131" y="49060"/>
                    <a:pt x="125848" y="47201"/>
                  </a:cubicBezTo>
                  <a:lnTo>
                    <a:pt x="123989" y="45733"/>
                  </a:lnTo>
                  <a:cubicBezTo>
                    <a:pt x="127316" y="43319"/>
                    <a:pt x="132176" y="38720"/>
                    <a:pt x="136710" y="30304"/>
                  </a:cubicBezTo>
                  <a:cubicBezTo>
                    <a:pt x="138504" y="26944"/>
                    <a:pt x="136971" y="22736"/>
                    <a:pt x="133416" y="21333"/>
                  </a:cubicBezTo>
                  <a:cubicBezTo>
                    <a:pt x="126025" y="18437"/>
                    <a:pt x="120162" y="17697"/>
                    <a:pt x="116051" y="17697"/>
                  </a:cubicBezTo>
                  <a:cubicBezTo>
                    <a:pt x="115208" y="17697"/>
                    <a:pt x="114439" y="17728"/>
                    <a:pt x="113746" y="17778"/>
                  </a:cubicBezTo>
                  <a:lnTo>
                    <a:pt x="114203" y="15462"/>
                  </a:lnTo>
                  <a:cubicBezTo>
                    <a:pt x="114732" y="12723"/>
                    <a:pt x="112618" y="10192"/>
                    <a:pt x="109873" y="10192"/>
                  </a:cubicBezTo>
                  <a:cubicBezTo>
                    <a:pt x="109741" y="10192"/>
                    <a:pt x="109608" y="10198"/>
                    <a:pt x="109473" y="10210"/>
                  </a:cubicBezTo>
                  <a:cubicBezTo>
                    <a:pt x="96001" y="11286"/>
                    <a:pt x="90586" y="18071"/>
                    <a:pt x="88498" y="22377"/>
                  </a:cubicBezTo>
                  <a:cubicBezTo>
                    <a:pt x="87766" y="21930"/>
                    <a:pt x="86967" y="21722"/>
                    <a:pt x="86183" y="21722"/>
                  </a:cubicBezTo>
                  <a:cubicBezTo>
                    <a:pt x="84279" y="21722"/>
                    <a:pt x="82464" y="22953"/>
                    <a:pt x="81909" y="24987"/>
                  </a:cubicBezTo>
                  <a:cubicBezTo>
                    <a:pt x="79789" y="32816"/>
                    <a:pt x="81909" y="38198"/>
                    <a:pt x="83964" y="41297"/>
                  </a:cubicBezTo>
                  <a:cubicBezTo>
                    <a:pt x="83052" y="41361"/>
                    <a:pt x="82172" y="41389"/>
                    <a:pt x="81333" y="41389"/>
                  </a:cubicBezTo>
                  <a:cubicBezTo>
                    <a:pt x="77486" y="41389"/>
                    <a:pt x="74496" y="40808"/>
                    <a:pt x="73265" y="40514"/>
                  </a:cubicBezTo>
                  <a:cubicBezTo>
                    <a:pt x="69416" y="36860"/>
                    <a:pt x="64457" y="33435"/>
                    <a:pt x="58031" y="30728"/>
                  </a:cubicBezTo>
                  <a:cubicBezTo>
                    <a:pt x="57648" y="30565"/>
                    <a:pt x="57248" y="30487"/>
                    <a:pt x="56854" y="30487"/>
                  </a:cubicBezTo>
                  <a:cubicBezTo>
                    <a:pt x="55670" y="30487"/>
                    <a:pt x="54533" y="31185"/>
                    <a:pt x="54019" y="32359"/>
                  </a:cubicBezTo>
                  <a:cubicBezTo>
                    <a:pt x="53367" y="33892"/>
                    <a:pt x="54117" y="35686"/>
                    <a:pt x="55650" y="36371"/>
                  </a:cubicBezTo>
                  <a:cubicBezTo>
                    <a:pt x="63446" y="39633"/>
                    <a:pt x="70231" y="44689"/>
                    <a:pt x="74798" y="51833"/>
                  </a:cubicBezTo>
                  <a:cubicBezTo>
                    <a:pt x="74178" y="53073"/>
                    <a:pt x="72710" y="55128"/>
                    <a:pt x="69546" y="57020"/>
                  </a:cubicBezTo>
                  <a:cubicBezTo>
                    <a:pt x="68111" y="57868"/>
                    <a:pt x="67621" y="59727"/>
                    <a:pt x="68502" y="61195"/>
                  </a:cubicBezTo>
                  <a:cubicBezTo>
                    <a:pt x="69064" y="62167"/>
                    <a:pt x="70083" y="62695"/>
                    <a:pt x="71124" y="62695"/>
                  </a:cubicBezTo>
                  <a:cubicBezTo>
                    <a:pt x="71656" y="62695"/>
                    <a:pt x="72193" y="62558"/>
                    <a:pt x="72678" y="62271"/>
                  </a:cubicBezTo>
                  <a:cubicBezTo>
                    <a:pt x="75026" y="60869"/>
                    <a:pt x="76755" y="59336"/>
                    <a:pt x="77995" y="57933"/>
                  </a:cubicBezTo>
                  <a:cubicBezTo>
                    <a:pt x="79495" y="61554"/>
                    <a:pt x="80180" y="64816"/>
                    <a:pt x="80474" y="66936"/>
                  </a:cubicBezTo>
                  <a:cubicBezTo>
                    <a:pt x="77832" y="67654"/>
                    <a:pt x="75516" y="69154"/>
                    <a:pt x="73787" y="71177"/>
                  </a:cubicBezTo>
                  <a:cubicBezTo>
                    <a:pt x="71405" y="68339"/>
                    <a:pt x="67817" y="66512"/>
                    <a:pt x="63805" y="66512"/>
                  </a:cubicBezTo>
                  <a:cubicBezTo>
                    <a:pt x="57966" y="66512"/>
                    <a:pt x="52975" y="70394"/>
                    <a:pt x="51344" y="75711"/>
                  </a:cubicBezTo>
                  <a:cubicBezTo>
                    <a:pt x="49909" y="73721"/>
                    <a:pt x="48213" y="71894"/>
                    <a:pt x="46288" y="70296"/>
                  </a:cubicBezTo>
                  <a:cubicBezTo>
                    <a:pt x="42896" y="67523"/>
                    <a:pt x="40775" y="63674"/>
                    <a:pt x="40253" y="59564"/>
                  </a:cubicBezTo>
                  <a:cubicBezTo>
                    <a:pt x="40058" y="58031"/>
                    <a:pt x="40090" y="58226"/>
                    <a:pt x="40090" y="46842"/>
                  </a:cubicBezTo>
                  <a:cubicBezTo>
                    <a:pt x="40090" y="45179"/>
                    <a:pt x="38720" y="43808"/>
                    <a:pt x="37057" y="43808"/>
                  </a:cubicBezTo>
                  <a:cubicBezTo>
                    <a:pt x="35360" y="43808"/>
                    <a:pt x="33990" y="45179"/>
                    <a:pt x="33990" y="46842"/>
                  </a:cubicBezTo>
                  <a:cubicBezTo>
                    <a:pt x="33990" y="58487"/>
                    <a:pt x="33990" y="57705"/>
                    <a:pt x="33990" y="58357"/>
                  </a:cubicBezTo>
                  <a:cubicBezTo>
                    <a:pt x="32230" y="59311"/>
                    <a:pt x="30263" y="59800"/>
                    <a:pt x="28281" y="59800"/>
                  </a:cubicBezTo>
                  <a:cubicBezTo>
                    <a:pt x="26332" y="59800"/>
                    <a:pt x="24369" y="59327"/>
                    <a:pt x="22573" y="58357"/>
                  </a:cubicBezTo>
                  <a:cubicBezTo>
                    <a:pt x="22606" y="57672"/>
                    <a:pt x="22573" y="60477"/>
                    <a:pt x="22573" y="21725"/>
                  </a:cubicBezTo>
                  <a:lnTo>
                    <a:pt x="33990" y="21725"/>
                  </a:lnTo>
                  <a:lnTo>
                    <a:pt x="33990" y="32587"/>
                  </a:lnTo>
                  <a:cubicBezTo>
                    <a:pt x="33990" y="34283"/>
                    <a:pt x="35360" y="35654"/>
                    <a:pt x="37057" y="35654"/>
                  </a:cubicBezTo>
                  <a:cubicBezTo>
                    <a:pt x="38720" y="35654"/>
                    <a:pt x="40090" y="34283"/>
                    <a:pt x="40090" y="32587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77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1940310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(Tonalidade)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5199" name="Agrupar 5198">
            <a:extLst>
              <a:ext uri="{FF2B5EF4-FFF2-40B4-BE49-F238E27FC236}">
                <a16:creationId xmlns:a16="http://schemas.microsoft.com/office/drawing/2014/main" id="{D99971D4-3C3E-37A5-7805-120546A9097D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6866820" y="2089856"/>
            <a:chExt cx="731506" cy="717577"/>
          </a:xfrm>
        </p:grpSpPr>
        <p:grpSp>
          <p:nvGrpSpPr>
            <p:cNvPr id="17" name="Google Shape;3828;p88">
              <a:extLst>
                <a:ext uri="{FF2B5EF4-FFF2-40B4-BE49-F238E27FC236}">
                  <a16:creationId xmlns:a16="http://schemas.microsoft.com/office/drawing/2014/main" id="{F48C3E06-3B3B-2DA5-DCCA-0A9837B12413}"/>
                </a:ext>
              </a:extLst>
            </p:cNvPr>
            <p:cNvGrpSpPr/>
            <p:nvPr/>
          </p:nvGrpSpPr>
          <p:grpSpPr>
            <a:xfrm>
              <a:off x="6866820" y="2089856"/>
              <a:ext cx="731506" cy="717577"/>
              <a:chOff x="2986200" y="3849900"/>
              <a:chExt cx="1502375" cy="1505300"/>
            </a:xfrm>
          </p:grpSpPr>
          <p:sp>
            <p:nvSpPr>
              <p:cNvPr id="18" name="Google Shape;3829;p88">
                <a:extLst>
                  <a:ext uri="{FF2B5EF4-FFF2-40B4-BE49-F238E27FC236}">
                    <a16:creationId xmlns:a16="http://schemas.microsoft.com/office/drawing/2014/main" id="{FF9E0AA4-E458-47F3-CF86-427F61E8FD2D}"/>
                  </a:ext>
                </a:extLst>
              </p:cNvPr>
              <p:cNvSpPr/>
              <p:nvPr/>
            </p:nvSpPr>
            <p:spPr>
              <a:xfrm>
                <a:off x="3165700" y="3969225"/>
                <a:ext cx="1704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975" extrusionOk="0">
                    <a:moveTo>
                      <a:pt x="6505" y="1"/>
                    </a:moveTo>
                    <a:cubicBezTo>
                      <a:pt x="6411" y="1"/>
                      <a:pt x="6319" y="45"/>
                      <a:pt x="6243" y="121"/>
                    </a:cubicBezTo>
                    <a:cubicBezTo>
                      <a:pt x="5832" y="441"/>
                      <a:pt x="5306" y="647"/>
                      <a:pt x="4940" y="1059"/>
                    </a:cubicBezTo>
                    <a:cubicBezTo>
                      <a:pt x="4620" y="1470"/>
                      <a:pt x="4208" y="1836"/>
                      <a:pt x="3728" y="2110"/>
                    </a:cubicBezTo>
                    <a:cubicBezTo>
                      <a:pt x="3362" y="2751"/>
                      <a:pt x="2813" y="3277"/>
                      <a:pt x="2150" y="3597"/>
                    </a:cubicBezTo>
                    <a:cubicBezTo>
                      <a:pt x="2013" y="3665"/>
                      <a:pt x="1807" y="3665"/>
                      <a:pt x="1716" y="3780"/>
                    </a:cubicBezTo>
                    <a:cubicBezTo>
                      <a:pt x="1167" y="4397"/>
                      <a:pt x="481" y="4923"/>
                      <a:pt x="1" y="5632"/>
                    </a:cubicBezTo>
                    <a:cubicBezTo>
                      <a:pt x="69" y="5723"/>
                      <a:pt x="161" y="5769"/>
                      <a:pt x="275" y="5815"/>
                    </a:cubicBezTo>
                    <a:cubicBezTo>
                      <a:pt x="322" y="5812"/>
                      <a:pt x="370" y="5810"/>
                      <a:pt x="417" y="5810"/>
                    </a:cubicBezTo>
                    <a:cubicBezTo>
                      <a:pt x="735" y="5810"/>
                      <a:pt x="1051" y="5875"/>
                      <a:pt x="1350" y="5975"/>
                    </a:cubicBezTo>
                    <a:cubicBezTo>
                      <a:pt x="1944" y="5861"/>
                      <a:pt x="2242" y="5403"/>
                      <a:pt x="2585" y="4992"/>
                    </a:cubicBezTo>
                    <a:cubicBezTo>
                      <a:pt x="3134" y="4374"/>
                      <a:pt x="3682" y="3780"/>
                      <a:pt x="4528" y="3528"/>
                    </a:cubicBezTo>
                    <a:cubicBezTo>
                      <a:pt x="4803" y="3460"/>
                      <a:pt x="5031" y="3277"/>
                      <a:pt x="5146" y="3002"/>
                    </a:cubicBezTo>
                    <a:cubicBezTo>
                      <a:pt x="5283" y="2431"/>
                      <a:pt x="6060" y="2316"/>
                      <a:pt x="6106" y="1676"/>
                    </a:cubicBezTo>
                    <a:cubicBezTo>
                      <a:pt x="5809" y="921"/>
                      <a:pt x="6746" y="761"/>
                      <a:pt x="6815" y="190"/>
                    </a:cubicBezTo>
                    <a:cubicBezTo>
                      <a:pt x="6769" y="75"/>
                      <a:pt x="6678" y="7"/>
                      <a:pt x="6564" y="7"/>
                    </a:cubicBezTo>
                    <a:cubicBezTo>
                      <a:pt x="6544" y="3"/>
                      <a:pt x="6524" y="1"/>
                      <a:pt x="6505" y="1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30;p88">
                <a:extLst>
                  <a:ext uri="{FF2B5EF4-FFF2-40B4-BE49-F238E27FC236}">
                    <a16:creationId xmlns:a16="http://schemas.microsoft.com/office/drawing/2014/main" id="{7CDA1AA3-6252-8D49-0019-98A87029F03B}"/>
                  </a:ext>
                </a:extLst>
              </p:cNvPr>
              <p:cNvSpPr/>
              <p:nvPr/>
            </p:nvSpPr>
            <p:spPr>
              <a:xfrm>
                <a:off x="3081100" y="4113225"/>
                <a:ext cx="1160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949" extrusionOk="0">
                    <a:moveTo>
                      <a:pt x="3880" y="0"/>
                    </a:moveTo>
                    <a:cubicBezTo>
                      <a:pt x="3844" y="0"/>
                      <a:pt x="3809" y="3"/>
                      <a:pt x="3774" y="9"/>
                    </a:cubicBezTo>
                    <a:cubicBezTo>
                      <a:pt x="3362" y="32"/>
                      <a:pt x="3270" y="558"/>
                      <a:pt x="2859" y="581"/>
                    </a:cubicBezTo>
                    <a:cubicBezTo>
                      <a:pt x="2516" y="878"/>
                      <a:pt x="2196" y="1175"/>
                      <a:pt x="1921" y="1495"/>
                    </a:cubicBezTo>
                    <a:cubicBezTo>
                      <a:pt x="1533" y="2021"/>
                      <a:pt x="1235" y="2593"/>
                      <a:pt x="892" y="3142"/>
                    </a:cubicBezTo>
                    <a:cubicBezTo>
                      <a:pt x="938" y="3142"/>
                      <a:pt x="938" y="3188"/>
                      <a:pt x="938" y="3233"/>
                    </a:cubicBezTo>
                    <a:cubicBezTo>
                      <a:pt x="938" y="3302"/>
                      <a:pt x="892" y="3348"/>
                      <a:pt x="801" y="3370"/>
                    </a:cubicBezTo>
                    <a:cubicBezTo>
                      <a:pt x="435" y="3599"/>
                      <a:pt x="298" y="3988"/>
                      <a:pt x="115" y="4354"/>
                    </a:cubicBezTo>
                    <a:cubicBezTo>
                      <a:pt x="46" y="4445"/>
                      <a:pt x="1" y="4560"/>
                      <a:pt x="1" y="4674"/>
                    </a:cubicBezTo>
                    <a:cubicBezTo>
                      <a:pt x="1" y="4811"/>
                      <a:pt x="92" y="4903"/>
                      <a:pt x="206" y="4948"/>
                    </a:cubicBezTo>
                    <a:cubicBezTo>
                      <a:pt x="824" y="4445"/>
                      <a:pt x="1624" y="4171"/>
                      <a:pt x="1853" y="3256"/>
                    </a:cubicBezTo>
                    <a:cubicBezTo>
                      <a:pt x="1866" y="3213"/>
                      <a:pt x="1880" y="3196"/>
                      <a:pt x="1897" y="3196"/>
                    </a:cubicBezTo>
                    <a:cubicBezTo>
                      <a:pt x="1960" y="3196"/>
                      <a:pt x="2052" y="3450"/>
                      <a:pt x="2191" y="3450"/>
                    </a:cubicBezTo>
                    <a:cubicBezTo>
                      <a:pt x="2207" y="3450"/>
                      <a:pt x="2224" y="3447"/>
                      <a:pt x="2241" y="3439"/>
                    </a:cubicBezTo>
                    <a:cubicBezTo>
                      <a:pt x="2836" y="3302"/>
                      <a:pt x="2905" y="2867"/>
                      <a:pt x="2813" y="2364"/>
                    </a:cubicBezTo>
                    <a:cubicBezTo>
                      <a:pt x="2669" y="2028"/>
                      <a:pt x="2760" y="1939"/>
                      <a:pt x="2938" y="1939"/>
                    </a:cubicBezTo>
                    <a:cubicBezTo>
                      <a:pt x="3014" y="1939"/>
                      <a:pt x="3106" y="1955"/>
                      <a:pt x="3202" y="1976"/>
                    </a:cubicBezTo>
                    <a:cubicBezTo>
                      <a:pt x="3316" y="1976"/>
                      <a:pt x="3431" y="1953"/>
                      <a:pt x="3522" y="1884"/>
                    </a:cubicBezTo>
                    <a:cubicBezTo>
                      <a:pt x="3911" y="1427"/>
                      <a:pt x="4642" y="1175"/>
                      <a:pt x="4482" y="352"/>
                    </a:cubicBezTo>
                    <a:cubicBezTo>
                      <a:pt x="4363" y="133"/>
                      <a:pt x="4121" y="0"/>
                      <a:pt x="3880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31;p88">
                <a:extLst>
                  <a:ext uri="{FF2B5EF4-FFF2-40B4-BE49-F238E27FC236}">
                    <a16:creationId xmlns:a16="http://schemas.microsoft.com/office/drawing/2014/main" id="{84773588-20DF-0435-8CF6-39C16E0481C1}"/>
                  </a:ext>
                </a:extLst>
              </p:cNvPr>
              <p:cNvSpPr/>
              <p:nvPr/>
            </p:nvSpPr>
            <p:spPr>
              <a:xfrm>
                <a:off x="3541875" y="3849900"/>
                <a:ext cx="2338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9353" h="1327" extrusionOk="0">
                    <a:moveTo>
                      <a:pt x="6837" y="1"/>
                    </a:moveTo>
                    <a:cubicBezTo>
                      <a:pt x="5968" y="1"/>
                      <a:pt x="5122" y="115"/>
                      <a:pt x="4253" y="161"/>
                    </a:cubicBezTo>
                    <a:cubicBezTo>
                      <a:pt x="3425" y="458"/>
                      <a:pt x="2557" y="597"/>
                      <a:pt x="1668" y="597"/>
                    </a:cubicBezTo>
                    <a:cubicBezTo>
                      <a:pt x="1600" y="597"/>
                      <a:pt x="1532" y="597"/>
                      <a:pt x="1464" y="595"/>
                    </a:cubicBezTo>
                    <a:cubicBezTo>
                      <a:pt x="960" y="618"/>
                      <a:pt x="480" y="732"/>
                      <a:pt x="23" y="938"/>
                    </a:cubicBezTo>
                    <a:cubicBezTo>
                      <a:pt x="0" y="1212"/>
                      <a:pt x="229" y="1281"/>
                      <a:pt x="435" y="1327"/>
                    </a:cubicBezTo>
                    <a:cubicBezTo>
                      <a:pt x="1464" y="1235"/>
                      <a:pt x="2538" y="1258"/>
                      <a:pt x="3567" y="1098"/>
                    </a:cubicBezTo>
                    <a:cubicBezTo>
                      <a:pt x="3887" y="1007"/>
                      <a:pt x="4230" y="1030"/>
                      <a:pt x="4528" y="961"/>
                    </a:cubicBezTo>
                    <a:cubicBezTo>
                      <a:pt x="6060" y="572"/>
                      <a:pt x="7638" y="961"/>
                      <a:pt x="9147" y="526"/>
                    </a:cubicBezTo>
                    <a:cubicBezTo>
                      <a:pt x="9284" y="458"/>
                      <a:pt x="9353" y="275"/>
                      <a:pt x="9261" y="161"/>
                    </a:cubicBezTo>
                    <a:cubicBezTo>
                      <a:pt x="8461" y="92"/>
                      <a:pt x="7683" y="1"/>
                      <a:pt x="6837" y="1"/>
                    </a:cubicBezTo>
                    <a:close/>
                  </a:path>
                </a:pathLst>
              </a:custGeom>
              <a:solidFill>
                <a:srgbClr val="E182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2;p88">
                <a:extLst>
                  <a:ext uri="{FF2B5EF4-FFF2-40B4-BE49-F238E27FC236}">
                    <a16:creationId xmlns:a16="http://schemas.microsoft.com/office/drawing/2014/main" id="{65DBE73E-D3CA-8166-F655-3B1E8B052517}"/>
                  </a:ext>
                </a:extLst>
              </p:cNvPr>
              <p:cNvSpPr/>
              <p:nvPr/>
            </p:nvSpPr>
            <p:spPr>
              <a:xfrm>
                <a:off x="3326350" y="3901200"/>
                <a:ext cx="14180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975" extrusionOk="0">
                    <a:moveTo>
                      <a:pt x="5485" y="1"/>
                    </a:moveTo>
                    <a:cubicBezTo>
                      <a:pt x="5425" y="1"/>
                      <a:pt x="5363" y="18"/>
                      <a:pt x="5305" y="52"/>
                    </a:cubicBezTo>
                    <a:cubicBezTo>
                      <a:pt x="3590" y="510"/>
                      <a:pt x="1990" y="1287"/>
                      <a:pt x="595" y="2339"/>
                    </a:cubicBezTo>
                    <a:cubicBezTo>
                      <a:pt x="503" y="2430"/>
                      <a:pt x="412" y="2522"/>
                      <a:pt x="298" y="2568"/>
                    </a:cubicBezTo>
                    <a:cubicBezTo>
                      <a:pt x="229" y="2590"/>
                      <a:pt x="160" y="2613"/>
                      <a:pt x="92" y="2636"/>
                    </a:cubicBezTo>
                    <a:cubicBezTo>
                      <a:pt x="69" y="2636"/>
                      <a:pt x="69" y="2659"/>
                      <a:pt x="23" y="2705"/>
                    </a:cubicBezTo>
                    <a:cubicBezTo>
                      <a:pt x="0" y="2751"/>
                      <a:pt x="23" y="2796"/>
                      <a:pt x="92" y="2842"/>
                    </a:cubicBezTo>
                    <a:lnTo>
                      <a:pt x="343" y="2842"/>
                    </a:lnTo>
                    <a:cubicBezTo>
                      <a:pt x="462" y="2937"/>
                      <a:pt x="575" y="2974"/>
                      <a:pt x="682" y="2974"/>
                    </a:cubicBezTo>
                    <a:cubicBezTo>
                      <a:pt x="886" y="2974"/>
                      <a:pt x="1070" y="2840"/>
                      <a:pt x="1235" y="2705"/>
                    </a:cubicBezTo>
                    <a:cubicBezTo>
                      <a:pt x="2264" y="1950"/>
                      <a:pt x="3453" y="1379"/>
                      <a:pt x="4711" y="1036"/>
                    </a:cubicBezTo>
                    <a:cubicBezTo>
                      <a:pt x="5077" y="967"/>
                      <a:pt x="5420" y="738"/>
                      <a:pt x="5626" y="418"/>
                    </a:cubicBezTo>
                    <a:cubicBezTo>
                      <a:pt x="5671" y="304"/>
                      <a:pt x="5671" y="189"/>
                      <a:pt x="5648" y="52"/>
                    </a:cubicBezTo>
                    <a:cubicBezTo>
                      <a:pt x="5603" y="18"/>
                      <a:pt x="5545" y="1"/>
                      <a:pt x="5485" y="1"/>
                    </a:cubicBezTo>
                    <a:close/>
                  </a:path>
                </a:pathLst>
              </a:custGeom>
              <a:solidFill>
                <a:srgbClr val="E79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3;p88">
                <a:extLst>
                  <a:ext uri="{FF2B5EF4-FFF2-40B4-BE49-F238E27FC236}">
                    <a16:creationId xmlns:a16="http://schemas.microsoft.com/office/drawing/2014/main" id="{0C2B07AD-608E-07F5-707F-622A1F105B1E}"/>
                  </a:ext>
                </a:extLst>
              </p:cNvPr>
              <p:cNvSpPr/>
              <p:nvPr/>
            </p:nvSpPr>
            <p:spPr>
              <a:xfrm>
                <a:off x="3032100" y="4260825"/>
                <a:ext cx="453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541" extrusionOk="0">
                    <a:moveTo>
                      <a:pt x="1444" y="1"/>
                    </a:moveTo>
                    <a:cubicBezTo>
                      <a:pt x="1420" y="1"/>
                      <a:pt x="1394" y="2"/>
                      <a:pt x="1366" y="5"/>
                    </a:cubicBezTo>
                    <a:cubicBezTo>
                      <a:pt x="1343" y="73"/>
                      <a:pt x="1320" y="142"/>
                      <a:pt x="1320" y="188"/>
                    </a:cubicBezTo>
                    <a:cubicBezTo>
                      <a:pt x="1252" y="302"/>
                      <a:pt x="1160" y="416"/>
                      <a:pt x="1069" y="485"/>
                    </a:cubicBezTo>
                    <a:cubicBezTo>
                      <a:pt x="817" y="988"/>
                      <a:pt x="566" y="1491"/>
                      <a:pt x="314" y="1994"/>
                    </a:cubicBezTo>
                    <a:cubicBezTo>
                      <a:pt x="223" y="2383"/>
                      <a:pt x="131" y="2794"/>
                      <a:pt x="40" y="3206"/>
                    </a:cubicBezTo>
                    <a:cubicBezTo>
                      <a:pt x="1" y="3465"/>
                      <a:pt x="80" y="3541"/>
                      <a:pt x="189" y="3541"/>
                    </a:cubicBezTo>
                    <a:cubicBezTo>
                      <a:pt x="272" y="3541"/>
                      <a:pt x="372" y="3497"/>
                      <a:pt x="451" y="3458"/>
                    </a:cubicBezTo>
                    <a:cubicBezTo>
                      <a:pt x="771" y="3275"/>
                      <a:pt x="863" y="2909"/>
                      <a:pt x="1000" y="2566"/>
                    </a:cubicBezTo>
                    <a:cubicBezTo>
                      <a:pt x="1069" y="2406"/>
                      <a:pt x="1137" y="2268"/>
                      <a:pt x="1206" y="2108"/>
                    </a:cubicBezTo>
                    <a:cubicBezTo>
                      <a:pt x="1252" y="1994"/>
                      <a:pt x="1275" y="1903"/>
                      <a:pt x="1297" y="1788"/>
                    </a:cubicBezTo>
                    <a:cubicBezTo>
                      <a:pt x="1366" y="1468"/>
                      <a:pt x="1480" y="1171"/>
                      <a:pt x="1663" y="896"/>
                    </a:cubicBezTo>
                    <a:cubicBezTo>
                      <a:pt x="1709" y="805"/>
                      <a:pt x="1732" y="691"/>
                      <a:pt x="1755" y="576"/>
                    </a:cubicBezTo>
                    <a:cubicBezTo>
                      <a:pt x="1733" y="319"/>
                      <a:pt x="1813" y="1"/>
                      <a:pt x="1444" y="1"/>
                    </a:cubicBezTo>
                    <a:close/>
                  </a:path>
                </a:pathLst>
              </a:custGeom>
              <a:solidFill>
                <a:srgbClr val="E48D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4;p88">
                <a:extLst>
                  <a:ext uri="{FF2B5EF4-FFF2-40B4-BE49-F238E27FC236}">
                    <a16:creationId xmlns:a16="http://schemas.microsoft.com/office/drawing/2014/main" id="{F973E669-E6CA-10A9-4216-42DC60E7AB98}"/>
                  </a:ext>
                </a:extLst>
              </p:cNvPr>
              <p:cNvSpPr/>
              <p:nvPr/>
            </p:nvSpPr>
            <p:spPr>
              <a:xfrm>
                <a:off x="3496700" y="3873350"/>
                <a:ext cx="514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144" extrusionOk="0">
                    <a:moveTo>
                      <a:pt x="1807" y="0"/>
                    </a:moveTo>
                    <a:cubicBezTo>
                      <a:pt x="1213" y="206"/>
                      <a:pt x="549" y="297"/>
                      <a:pt x="1" y="640"/>
                    </a:cubicBezTo>
                    <a:cubicBezTo>
                      <a:pt x="23" y="823"/>
                      <a:pt x="138" y="983"/>
                      <a:pt x="298" y="1052"/>
                    </a:cubicBezTo>
                    <a:cubicBezTo>
                      <a:pt x="389" y="1098"/>
                      <a:pt x="504" y="1143"/>
                      <a:pt x="618" y="1143"/>
                    </a:cubicBezTo>
                    <a:cubicBezTo>
                      <a:pt x="1190" y="1006"/>
                      <a:pt x="1853" y="938"/>
                      <a:pt x="2059" y="206"/>
                    </a:cubicBez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5;p88">
                <a:extLst>
                  <a:ext uri="{FF2B5EF4-FFF2-40B4-BE49-F238E27FC236}">
                    <a16:creationId xmlns:a16="http://schemas.microsoft.com/office/drawing/2014/main" id="{36535A07-93DA-AF16-0F04-64F14AF0F7A4}"/>
                  </a:ext>
                </a:extLst>
              </p:cNvPr>
              <p:cNvSpPr/>
              <p:nvPr/>
            </p:nvSpPr>
            <p:spPr>
              <a:xfrm>
                <a:off x="3066250" y="4227775"/>
                <a:ext cx="274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59" extrusionOk="0">
                    <a:moveTo>
                      <a:pt x="606" y="0"/>
                    </a:moveTo>
                    <a:cubicBezTo>
                      <a:pt x="572" y="0"/>
                      <a:pt x="537" y="23"/>
                      <a:pt x="503" y="69"/>
                    </a:cubicBezTo>
                    <a:lnTo>
                      <a:pt x="0" y="1327"/>
                    </a:lnTo>
                    <a:cubicBezTo>
                      <a:pt x="274" y="1510"/>
                      <a:pt x="206" y="1784"/>
                      <a:pt x="206" y="2058"/>
                    </a:cubicBezTo>
                    <a:cubicBezTo>
                      <a:pt x="1098" y="1670"/>
                      <a:pt x="1098" y="1052"/>
                      <a:pt x="709" y="298"/>
                    </a:cubicBezTo>
                    <a:lnTo>
                      <a:pt x="709" y="69"/>
                    </a:lnTo>
                    <a:cubicBezTo>
                      <a:pt x="675" y="23"/>
                      <a:pt x="640" y="0"/>
                      <a:pt x="606" y="0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6;p88">
                <a:extLst>
                  <a:ext uri="{FF2B5EF4-FFF2-40B4-BE49-F238E27FC236}">
                    <a16:creationId xmlns:a16="http://schemas.microsoft.com/office/drawing/2014/main" id="{B87E5230-7310-59AF-1C19-55D41301F003}"/>
                  </a:ext>
                </a:extLst>
              </p:cNvPr>
              <p:cNvSpPr/>
              <p:nvPr/>
            </p:nvSpPr>
            <p:spPr>
              <a:xfrm>
                <a:off x="3219450" y="4021975"/>
                <a:ext cx="394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87" extrusionOk="0">
                    <a:moveTo>
                      <a:pt x="1578" y="0"/>
                    </a:moveTo>
                    <a:lnTo>
                      <a:pt x="1578" y="0"/>
                    </a:lnTo>
                    <a:cubicBezTo>
                      <a:pt x="938" y="343"/>
                      <a:pt x="526" y="984"/>
                      <a:pt x="0" y="1487"/>
                    </a:cubicBezTo>
                    <a:cubicBezTo>
                      <a:pt x="892" y="1372"/>
                      <a:pt x="1372" y="824"/>
                      <a:pt x="1578" y="0"/>
                    </a:cubicBezTo>
                    <a:close/>
                  </a:path>
                </a:pathLst>
              </a:custGeom>
              <a:solidFill>
                <a:srgbClr val="E48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7;p88">
                <a:extLst>
                  <a:ext uri="{FF2B5EF4-FFF2-40B4-BE49-F238E27FC236}">
                    <a16:creationId xmlns:a16="http://schemas.microsoft.com/office/drawing/2014/main" id="{E6B33D3E-1565-1C81-4A81-BE887025543B}"/>
                  </a:ext>
                </a:extLst>
              </p:cNvPr>
              <p:cNvSpPr/>
              <p:nvPr/>
            </p:nvSpPr>
            <p:spPr>
              <a:xfrm>
                <a:off x="3258900" y="3995675"/>
                <a:ext cx="331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53" extrusionOk="0">
                    <a:moveTo>
                      <a:pt x="1212" y="1"/>
                    </a:moveTo>
                    <a:cubicBezTo>
                      <a:pt x="686" y="183"/>
                      <a:pt x="252" y="549"/>
                      <a:pt x="0" y="1052"/>
                    </a:cubicBezTo>
                    <a:cubicBezTo>
                      <a:pt x="640" y="1052"/>
                      <a:pt x="892" y="481"/>
                      <a:pt x="1326" y="183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E58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8;p88">
                <a:extLst>
                  <a:ext uri="{FF2B5EF4-FFF2-40B4-BE49-F238E27FC236}">
                    <a16:creationId xmlns:a16="http://schemas.microsoft.com/office/drawing/2014/main" id="{EB8B424A-DDE2-A3E0-6A1B-C06B040EC66E}"/>
                  </a:ext>
                </a:extLst>
              </p:cNvPr>
              <p:cNvSpPr/>
              <p:nvPr/>
            </p:nvSpPr>
            <p:spPr>
              <a:xfrm>
                <a:off x="3464125" y="3891625"/>
                <a:ext cx="406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742" extrusionOk="0">
                    <a:moveTo>
                      <a:pt x="846" y="1"/>
                    </a:moveTo>
                    <a:lnTo>
                      <a:pt x="92" y="229"/>
                    </a:lnTo>
                    <a:cubicBezTo>
                      <a:pt x="92" y="229"/>
                      <a:pt x="46" y="252"/>
                      <a:pt x="23" y="275"/>
                    </a:cubicBezTo>
                    <a:cubicBezTo>
                      <a:pt x="0" y="344"/>
                      <a:pt x="23" y="412"/>
                      <a:pt x="69" y="435"/>
                    </a:cubicBezTo>
                    <a:cubicBezTo>
                      <a:pt x="284" y="635"/>
                      <a:pt x="561" y="742"/>
                      <a:pt x="845" y="742"/>
                    </a:cubicBezTo>
                    <a:cubicBezTo>
                      <a:pt x="983" y="742"/>
                      <a:pt x="1123" y="716"/>
                      <a:pt x="1258" y="664"/>
                    </a:cubicBezTo>
                    <a:cubicBezTo>
                      <a:pt x="1464" y="572"/>
                      <a:pt x="1624" y="481"/>
                      <a:pt x="1601" y="207"/>
                    </a:cubicBezTo>
                    <a:lnTo>
                      <a:pt x="1578" y="207"/>
                    </a:lnTo>
                    <a:cubicBezTo>
                      <a:pt x="1372" y="1"/>
                      <a:pt x="1075" y="184"/>
                      <a:pt x="846" y="1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9;p88">
                <a:extLst>
                  <a:ext uri="{FF2B5EF4-FFF2-40B4-BE49-F238E27FC236}">
                    <a16:creationId xmlns:a16="http://schemas.microsoft.com/office/drawing/2014/main" id="{A77F5C1E-8045-4C9B-87E0-5FB70FDBAB02}"/>
                  </a:ext>
                </a:extLst>
              </p:cNvPr>
              <p:cNvSpPr/>
              <p:nvPr/>
            </p:nvSpPr>
            <p:spPr>
              <a:xfrm>
                <a:off x="3152550" y="4110000"/>
                <a:ext cx="22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71" extrusionOk="0">
                    <a:moveTo>
                      <a:pt x="527" y="1"/>
                    </a:moveTo>
                    <a:cubicBezTo>
                      <a:pt x="275" y="184"/>
                      <a:pt x="92" y="435"/>
                      <a:pt x="1" y="733"/>
                    </a:cubicBezTo>
                    <a:cubicBezTo>
                      <a:pt x="55" y="814"/>
                      <a:pt x="117" y="871"/>
                      <a:pt x="192" y="871"/>
                    </a:cubicBezTo>
                    <a:cubicBezTo>
                      <a:pt x="244" y="871"/>
                      <a:pt x="301" y="844"/>
                      <a:pt x="367" y="778"/>
                    </a:cubicBezTo>
                    <a:cubicBezTo>
                      <a:pt x="504" y="595"/>
                      <a:pt x="641" y="412"/>
                      <a:pt x="778" y="230"/>
                    </a:cubicBezTo>
                    <a:cubicBezTo>
                      <a:pt x="801" y="230"/>
                      <a:pt x="824" y="207"/>
                      <a:pt x="870" y="161"/>
                    </a:cubicBezTo>
                    <a:cubicBezTo>
                      <a:pt x="893" y="115"/>
                      <a:pt x="870" y="69"/>
                      <a:pt x="778" y="1"/>
                    </a:cubicBezTo>
                    <a:close/>
                  </a:path>
                </a:pathLst>
              </a:custGeom>
              <a:solidFill>
                <a:srgbClr val="E68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40;p88">
                <a:extLst>
                  <a:ext uri="{FF2B5EF4-FFF2-40B4-BE49-F238E27FC236}">
                    <a16:creationId xmlns:a16="http://schemas.microsoft.com/office/drawing/2014/main" id="{E1F5F454-A186-1E90-46A6-F4C16F3AD492}"/>
                  </a:ext>
                </a:extLst>
              </p:cNvPr>
              <p:cNvSpPr/>
              <p:nvPr/>
            </p:nvSpPr>
            <p:spPr>
              <a:xfrm>
                <a:off x="3485850" y="3889350"/>
                <a:ext cx="177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306" extrusionOk="0">
                    <a:moveTo>
                      <a:pt x="435" y="0"/>
                    </a:moveTo>
                    <a:lnTo>
                      <a:pt x="0" y="92"/>
                    </a:lnTo>
                    <a:cubicBezTo>
                      <a:pt x="122" y="275"/>
                      <a:pt x="285" y="305"/>
                      <a:pt x="454" y="305"/>
                    </a:cubicBezTo>
                    <a:cubicBezTo>
                      <a:pt x="539" y="305"/>
                      <a:pt x="625" y="298"/>
                      <a:pt x="709" y="29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D97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41;p88">
                <a:extLst>
                  <a:ext uri="{FF2B5EF4-FFF2-40B4-BE49-F238E27FC236}">
                    <a16:creationId xmlns:a16="http://schemas.microsoft.com/office/drawing/2014/main" id="{621BB279-BD52-2248-483B-13AADDDC0E47}"/>
                  </a:ext>
                </a:extLst>
              </p:cNvPr>
              <p:cNvSpPr/>
              <p:nvPr/>
            </p:nvSpPr>
            <p:spPr>
              <a:xfrm>
                <a:off x="3078825" y="4222050"/>
                <a:ext cx="5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6" extrusionOk="0">
                    <a:moveTo>
                      <a:pt x="206" y="1"/>
                    </a:moveTo>
                    <a:lnTo>
                      <a:pt x="0" y="275"/>
                    </a:lnTo>
                    <a:lnTo>
                      <a:pt x="206" y="275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2;p88">
                <a:extLst>
                  <a:ext uri="{FF2B5EF4-FFF2-40B4-BE49-F238E27FC236}">
                    <a16:creationId xmlns:a16="http://schemas.microsoft.com/office/drawing/2014/main" id="{CCEBD9E2-FF19-849D-0A18-1B7430B77834}"/>
                  </a:ext>
                </a:extLst>
              </p:cNvPr>
              <p:cNvSpPr/>
              <p:nvPr/>
            </p:nvSpPr>
            <p:spPr>
              <a:xfrm>
                <a:off x="3058800" y="4265500"/>
                <a:ext cx="63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98" extrusionOk="0">
                    <a:moveTo>
                      <a:pt x="252" y="1"/>
                    </a:moveTo>
                    <a:cubicBezTo>
                      <a:pt x="161" y="92"/>
                      <a:pt x="69" y="206"/>
                      <a:pt x="1" y="298"/>
                    </a:cubicBezTo>
                    <a:cubicBezTo>
                      <a:pt x="69" y="206"/>
                      <a:pt x="161" y="92"/>
                      <a:pt x="25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3;p88">
                <a:extLst>
                  <a:ext uri="{FF2B5EF4-FFF2-40B4-BE49-F238E27FC236}">
                    <a16:creationId xmlns:a16="http://schemas.microsoft.com/office/drawing/2014/main" id="{A8EF0419-E037-3ADB-AE8B-D7A942BC7E65}"/>
                  </a:ext>
                </a:extLst>
              </p:cNvPr>
              <p:cNvSpPr/>
              <p:nvPr/>
            </p:nvSpPr>
            <p:spPr>
              <a:xfrm>
                <a:off x="3458975" y="38973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0"/>
                    </a:moveTo>
                    <a:lnTo>
                      <a:pt x="0" y="206"/>
                    </a:lnTo>
                    <a:lnTo>
                      <a:pt x="298" y="229"/>
                    </a:lnTo>
                    <a:cubicBezTo>
                      <a:pt x="275" y="161"/>
                      <a:pt x="275" y="69"/>
                      <a:pt x="298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4;p88">
                <a:extLst>
                  <a:ext uri="{FF2B5EF4-FFF2-40B4-BE49-F238E27FC236}">
                    <a16:creationId xmlns:a16="http://schemas.microsoft.com/office/drawing/2014/main" id="{7C9B1AE4-5E65-B71C-080D-3F5F01F7A927}"/>
                  </a:ext>
                </a:extLst>
              </p:cNvPr>
              <p:cNvSpPr/>
              <p:nvPr/>
            </p:nvSpPr>
            <p:spPr>
              <a:xfrm>
                <a:off x="3333775" y="39596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1"/>
                    </a:moveTo>
                    <a:lnTo>
                      <a:pt x="1" y="23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5;p88">
                <a:extLst>
                  <a:ext uri="{FF2B5EF4-FFF2-40B4-BE49-F238E27FC236}">
                    <a16:creationId xmlns:a16="http://schemas.microsoft.com/office/drawing/2014/main" id="{60B68B03-1BF1-CFF7-F51E-0FF8BEAFF132}"/>
                  </a:ext>
                </a:extLst>
              </p:cNvPr>
              <p:cNvSpPr/>
              <p:nvPr/>
            </p:nvSpPr>
            <p:spPr>
              <a:xfrm>
                <a:off x="3322350" y="3967100"/>
                <a:ext cx="63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06" extrusionOk="0">
                    <a:moveTo>
                      <a:pt x="252" y="0"/>
                    </a:moveTo>
                    <a:lnTo>
                      <a:pt x="0" y="206"/>
                    </a:lnTo>
                    <a:lnTo>
                      <a:pt x="252" y="206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6;p88">
                <a:extLst>
                  <a:ext uri="{FF2B5EF4-FFF2-40B4-BE49-F238E27FC236}">
                    <a16:creationId xmlns:a16="http://schemas.microsoft.com/office/drawing/2014/main" id="{54390B59-EFBD-D33E-A804-7D092C04A7A1}"/>
                  </a:ext>
                </a:extLst>
              </p:cNvPr>
              <p:cNvSpPr/>
              <p:nvPr/>
            </p:nvSpPr>
            <p:spPr>
              <a:xfrm>
                <a:off x="3101675" y="4191750"/>
                <a:ext cx="74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0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4" y="69"/>
                      <a:pt x="1" y="161"/>
                      <a:pt x="1" y="229"/>
                    </a:cubicBezTo>
                    <a:cubicBezTo>
                      <a:pt x="115" y="184"/>
                      <a:pt x="298" y="16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7;p88">
                <a:extLst>
                  <a:ext uri="{FF2B5EF4-FFF2-40B4-BE49-F238E27FC236}">
                    <a16:creationId xmlns:a16="http://schemas.microsoft.com/office/drawing/2014/main" id="{7B5309EB-777A-E04F-6965-3382031AD472}"/>
                  </a:ext>
                </a:extLst>
              </p:cNvPr>
              <p:cNvSpPr/>
              <p:nvPr/>
            </p:nvSpPr>
            <p:spPr>
              <a:xfrm>
                <a:off x="4215850" y="4934775"/>
                <a:ext cx="1938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9451" extrusionOk="0">
                    <a:moveTo>
                      <a:pt x="7395" y="0"/>
                    </a:moveTo>
                    <a:cubicBezTo>
                      <a:pt x="7131" y="0"/>
                      <a:pt x="6900" y="192"/>
                      <a:pt x="6838" y="441"/>
                    </a:cubicBezTo>
                    <a:cubicBezTo>
                      <a:pt x="6518" y="1310"/>
                      <a:pt x="5900" y="1950"/>
                      <a:pt x="5420" y="2682"/>
                    </a:cubicBezTo>
                    <a:cubicBezTo>
                      <a:pt x="5192" y="3185"/>
                      <a:pt x="5077" y="3779"/>
                      <a:pt x="4483" y="4054"/>
                    </a:cubicBezTo>
                    <a:cubicBezTo>
                      <a:pt x="4323" y="3596"/>
                      <a:pt x="4666" y="3276"/>
                      <a:pt x="4734" y="2888"/>
                    </a:cubicBezTo>
                    <a:cubicBezTo>
                      <a:pt x="4734" y="2773"/>
                      <a:pt x="4711" y="2659"/>
                      <a:pt x="4688" y="2545"/>
                    </a:cubicBezTo>
                    <a:cubicBezTo>
                      <a:pt x="4597" y="2385"/>
                      <a:pt x="4414" y="2270"/>
                      <a:pt x="4231" y="2270"/>
                    </a:cubicBezTo>
                    <a:cubicBezTo>
                      <a:pt x="3271" y="3551"/>
                      <a:pt x="2493" y="4968"/>
                      <a:pt x="1304" y="6089"/>
                    </a:cubicBezTo>
                    <a:cubicBezTo>
                      <a:pt x="824" y="6523"/>
                      <a:pt x="252" y="6912"/>
                      <a:pt x="24" y="7552"/>
                    </a:cubicBezTo>
                    <a:cubicBezTo>
                      <a:pt x="1" y="7690"/>
                      <a:pt x="24" y="7804"/>
                      <a:pt x="69" y="7895"/>
                    </a:cubicBezTo>
                    <a:cubicBezTo>
                      <a:pt x="161" y="7964"/>
                      <a:pt x="298" y="8010"/>
                      <a:pt x="412" y="8010"/>
                    </a:cubicBezTo>
                    <a:cubicBezTo>
                      <a:pt x="1030" y="7895"/>
                      <a:pt x="1327" y="7301"/>
                      <a:pt x="1830" y="6958"/>
                    </a:cubicBezTo>
                    <a:lnTo>
                      <a:pt x="1830" y="6958"/>
                    </a:lnTo>
                    <a:cubicBezTo>
                      <a:pt x="1556" y="7827"/>
                      <a:pt x="687" y="8216"/>
                      <a:pt x="458" y="9062"/>
                    </a:cubicBezTo>
                    <a:cubicBezTo>
                      <a:pt x="458" y="9176"/>
                      <a:pt x="481" y="9290"/>
                      <a:pt x="550" y="9382"/>
                    </a:cubicBezTo>
                    <a:cubicBezTo>
                      <a:pt x="595" y="9427"/>
                      <a:pt x="653" y="9450"/>
                      <a:pt x="710" y="9450"/>
                    </a:cubicBezTo>
                    <a:cubicBezTo>
                      <a:pt x="767" y="9450"/>
                      <a:pt x="824" y="9427"/>
                      <a:pt x="870" y="9382"/>
                    </a:cubicBezTo>
                    <a:cubicBezTo>
                      <a:pt x="1304" y="9153"/>
                      <a:pt x="1670" y="8810"/>
                      <a:pt x="1967" y="8421"/>
                    </a:cubicBezTo>
                    <a:cubicBezTo>
                      <a:pt x="2379" y="7850"/>
                      <a:pt x="2813" y="7301"/>
                      <a:pt x="3316" y="6798"/>
                    </a:cubicBezTo>
                    <a:cubicBezTo>
                      <a:pt x="4757" y="5380"/>
                      <a:pt x="6015" y="3779"/>
                      <a:pt x="7044" y="2042"/>
                    </a:cubicBezTo>
                    <a:cubicBezTo>
                      <a:pt x="7341" y="1538"/>
                      <a:pt x="7661" y="1058"/>
                      <a:pt x="7661" y="441"/>
                    </a:cubicBezTo>
                    <a:cubicBezTo>
                      <a:pt x="7753" y="235"/>
                      <a:pt x="7661" y="98"/>
                      <a:pt x="7478" y="6"/>
                    </a:cubicBezTo>
                    <a:cubicBezTo>
                      <a:pt x="7450" y="2"/>
                      <a:pt x="7422" y="0"/>
                      <a:pt x="7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8;p88">
                <a:extLst>
                  <a:ext uri="{FF2B5EF4-FFF2-40B4-BE49-F238E27FC236}">
                    <a16:creationId xmlns:a16="http://schemas.microsoft.com/office/drawing/2014/main" id="{76203EA3-DB1A-72F5-8582-E0D0D6AEA5DB}"/>
                  </a:ext>
                </a:extLst>
              </p:cNvPr>
              <p:cNvSpPr/>
              <p:nvPr/>
            </p:nvSpPr>
            <p:spPr>
              <a:xfrm>
                <a:off x="2990200" y="4309700"/>
                <a:ext cx="87500" cy="286875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1475" extrusionOk="0">
                    <a:moveTo>
                      <a:pt x="2945" y="1"/>
                    </a:moveTo>
                    <a:cubicBezTo>
                      <a:pt x="2886" y="1"/>
                      <a:pt x="2820" y="13"/>
                      <a:pt x="2745" y="39"/>
                    </a:cubicBezTo>
                    <a:lnTo>
                      <a:pt x="2516" y="291"/>
                    </a:lnTo>
                    <a:cubicBezTo>
                      <a:pt x="2402" y="565"/>
                      <a:pt x="2310" y="885"/>
                      <a:pt x="2173" y="1160"/>
                    </a:cubicBezTo>
                    <a:cubicBezTo>
                      <a:pt x="2117" y="1286"/>
                      <a:pt x="2034" y="1387"/>
                      <a:pt x="1931" y="1387"/>
                    </a:cubicBezTo>
                    <a:cubicBezTo>
                      <a:pt x="1867" y="1387"/>
                      <a:pt x="1795" y="1348"/>
                      <a:pt x="1716" y="1251"/>
                    </a:cubicBezTo>
                    <a:cubicBezTo>
                      <a:pt x="1556" y="1388"/>
                      <a:pt x="1487" y="1594"/>
                      <a:pt x="1533" y="1800"/>
                    </a:cubicBezTo>
                    <a:cubicBezTo>
                      <a:pt x="1944" y="2280"/>
                      <a:pt x="1533" y="2692"/>
                      <a:pt x="1373" y="3103"/>
                    </a:cubicBezTo>
                    <a:cubicBezTo>
                      <a:pt x="1167" y="3469"/>
                      <a:pt x="1418" y="3995"/>
                      <a:pt x="961" y="4247"/>
                    </a:cubicBezTo>
                    <a:cubicBezTo>
                      <a:pt x="801" y="4384"/>
                      <a:pt x="732" y="4590"/>
                      <a:pt x="755" y="4795"/>
                    </a:cubicBezTo>
                    <a:cubicBezTo>
                      <a:pt x="1007" y="5161"/>
                      <a:pt x="687" y="5527"/>
                      <a:pt x="732" y="5893"/>
                    </a:cubicBezTo>
                    <a:cubicBezTo>
                      <a:pt x="732" y="5930"/>
                      <a:pt x="762" y="6055"/>
                      <a:pt x="702" y="6055"/>
                    </a:cubicBezTo>
                    <a:cubicBezTo>
                      <a:pt x="688" y="6055"/>
                      <a:pt x="668" y="6048"/>
                      <a:pt x="641" y="6030"/>
                    </a:cubicBezTo>
                    <a:cubicBezTo>
                      <a:pt x="572" y="6030"/>
                      <a:pt x="572" y="5824"/>
                      <a:pt x="458" y="5756"/>
                    </a:cubicBezTo>
                    <a:cubicBezTo>
                      <a:pt x="207" y="6076"/>
                      <a:pt x="275" y="6442"/>
                      <a:pt x="275" y="6830"/>
                    </a:cubicBezTo>
                    <a:cubicBezTo>
                      <a:pt x="412" y="7882"/>
                      <a:pt x="275" y="8957"/>
                      <a:pt x="275" y="10009"/>
                    </a:cubicBezTo>
                    <a:cubicBezTo>
                      <a:pt x="252" y="10581"/>
                      <a:pt x="1" y="11427"/>
                      <a:pt x="961" y="11472"/>
                    </a:cubicBezTo>
                    <a:cubicBezTo>
                      <a:pt x="986" y="11474"/>
                      <a:pt x="1010" y="11474"/>
                      <a:pt x="1034" y="11474"/>
                    </a:cubicBezTo>
                    <a:cubicBezTo>
                      <a:pt x="1913" y="11474"/>
                      <a:pt x="1761" y="10657"/>
                      <a:pt x="1761" y="10100"/>
                    </a:cubicBezTo>
                    <a:cubicBezTo>
                      <a:pt x="1761" y="9231"/>
                      <a:pt x="1830" y="8362"/>
                      <a:pt x="1830" y="7471"/>
                    </a:cubicBezTo>
                    <a:cubicBezTo>
                      <a:pt x="1830" y="7105"/>
                      <a:pt x="1693" y="6602"/>
                      <a:pt x="2196" y="6327"/>
                    </a:cubicBezTo>
                    <a:cubicBezTo>
                      <a:pt x="2516" y="6122"/>
                      <a:pt x="2516" y="5779"/>
                      <a:pt x="2470" y="5436"/>
                    </a:cubicBezTo>
                    <a:cubicBezTo>
                      <a:pt x="2265" y="4612"/>
                      <a:pt x="2425" y="3766"/>
                      <a:pt x="2928" y="3103"/>
                    </a:cubicBezTo>
                    <a:cubicBezTo>
                      <a:pt x="3156" y="2920"/>
                      <a:pt x="3271" y="2623"/>
                      <a:pt x="3179" y="2349"/>
                    </a:cubicBezTo>
                    <a:cubicBezTo>
                      <a:pt x="2836" y="1663"/>
                      <a:pt x="3499" y="1114"/>
                      <a:pt x="3408" y="451"/>
                    </a:cubicBezTo>
                    <a:cubicBezTo>
                      <a:pt x="3316" y="211"/>
                      <a:pt x="3194" y="1"/>
                      <a:pt x="2945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9;p88">
                <a:extLst>
                  <a:ext uri="{FF2B5EF4-FFF2-40B4-BE49-F238E27FC236}">
                    <a16:creationId xmlns:a16="http://schemas.microsoft.com/office/drawing/2014/main" id="{F562E790-0711-787D-445A-F51D9FCCA616}"/>
                  </a:ext>
                </a:extLst>
              </p:cNvPr>
              <p:cNvSpPr/>
              <p:nvPr/>
            </p:nvSpPr>
            <p:spPr>
              <a:xfrm>
                <a:off x="4390225" y="4490025"/>
                <a:ext cx="98350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8231" extrusionOk="0">
                    <a:moveTo>
                      <a:pt x="3280" y="1"/>
                    </a:moveTo>
                    <a:cubicBezTo>
                      <a:pt x="3054" y="1"/>
                      <a:pt x="3007" y="263"/>
                      <a:pt x="2973" y="486"/>
                    </a:cubicBezTo>
                    <a:cubicBezTo>
                      <a:pt x="2904" y="806"/>
                      <a:pt x="3019" y="1127"/>
                      <a:pt x="2996" y="1447"/>
                    </a:cubicBezTo>
                    <a:cubicBezTo>
                      <a:pt x="2996" y="1561"/>
                      <a:pt x="2996" y="1675"/>
                      <a:pt x="3019" y="1790"/>
                    </a:cubicBezTo>
                    <a:cubicBezTo>
                      <a:pt x="3064" y="2682"/>
                      <a:pt x="3179" y="3596"/>
                      <a:pt x="3087" y="4511"/>
                    </a:cubicBezTo>
                    <a:cubicBezTo>
                      <a:pt x="3019" y="5243"/>
                      <a:pt x="3293" y="5974"/>
                      <a:pt x="3110" y="6729"/>
                    </a:cubicBezTo>
                    <a:cubicBezTo>
                      <a:pt x="2973" y="9107"/>
                      <a:pt x="2287" y="11394"/>
                      <a:pt x="1624" y="13680"/>
                    </a:cubicBezTo>
                    <a:cubicBezTo>
                      <a:pt x="1555" y="14572"/>
                      <a:pt x="1121" y="15327"/>
                      <a:pt x="709" y="16104"/>
                    </a:cubicBezTo>
                    <a:cubicBezTo>
                      <a:pt x="618" y="16699"/>
                      <a:pt x="0" y="17202"/>
                      <a:pt x="389" y="17865"/>
                    </a:cubicBezTo>
                    <a:lnTo>
                      <a:pt x="686" y="18231"/>
                    </a:lnTo>
                    <a:cubicBezTo>
                      <a:pt x="1098" y="17751"/>
                      <a:pt x="1098" y="17019"/>
                      <a:pt x="1601" y="16584"/>
                    </a:cubicBezTo>
                    <a:cubicBezTo>
                      <a:pt x="1829" y="15921"/>
                      <a:pt x="1921" y="15190"/>
                      <a:pt x="2401" y="14618"/>
                    </a:cubicBezTo>
                    <a:cubicBezTo>
                      <a:pt x="2378" y="14435"/>
                      <a:pt x="2470" y="14229"/>
                      <a:pt x="2630" y="14115"/>
                    </a:cubicBezTo>
                    <a:lnTo>
                      <a:pt x="3110" y="12331"/>
                    </a:lnTo>
                    <a:cubicBezTo>
                      <a:pt x="3224" y="11714"/>
                      <a:pt x="3339" y="11096"/>
                      <a:pt x="3430" y="10479"/>
                    </a:cubicBezTo>
                    <a:cubicBezTo>
                      <a:pt x="3613" y="9267"/>
                      <a:pt x="3933" y="8055"/>
                      <a:pt x="3933" y="6798"/>
                    </a:cubicBezTo>
                    <a:cubicBezTo>
                      <a:pt x="3933" y="5814"/>
                      <a:pt x="3796" y="4808"/>
                      <a:pt x="3842" y="3802"/>
                    </a:cubicBezTo>
                    <a:cubicBezTo>
                      <a:pt x="3865" y="2567"/>
                      <a:pt x="3682" y="1332"/>
                      <a:pt x="3567" y="98"/>
                    </a:cubicBezTo>
                    <a:cubicBezTo>
                      <a:pt x="3448" y="29"/>
                      <a:pt x="3354" y="1"/>
                      <a:pt x="3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50;p88">
                <a:extLst>
                  <a:ext uri="{FF2B5EF4-FFF2-40B4-BE49-F238E27FC236}">
                    <a16:creationId xmlns:a16="http://schemas.microsoft.com/office/drawing/2014/main" id="{5483EC18-53D2-539A-0516-83B644FD4C2D}"/>
                  </a:ext>
                </a:extLst>
              </p:cNvPr>
              <p:cNvSpPr/>
              <p:nvPr/>
            </p:nvSpPr>
            <p:spPr>
              <a:xfrm>
                <a:off x="2986200" y="4453575"/>
                <a:ext cx="61775" cy="21497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8599" extrusionOk="0">
                    <a:moveTo>
                      <a:pt x="1967" y="1"/>
                    </a:moveTo>
                    <a:lnTo>
                      <a:pt x="1967" y="1"/>
                    </a:lnTo>
                    <a:cubicBezTo>
                      <a:pt x="1921" y="252"/>
                      <a:pt x="1990" y="550"/>
                      <a:pt x="1853" y="732"/>
                    </a:cubicBezTo>
                    <a:cubicBezTo>
                      <a:pt x="1533" y="1144"/>
                      <a:pt x="1647" y="1578"/>
                      <a:pt x="1647" y="2013"/>
                    </a:cubicBezTo>
                    <a:cubicBezTo>
                      <a:pt x="1647" y="3042"/>
                      <a:pt x="1578" y="4071"/>
                      <a:pt x="1556" y="5077"/>
                    </a:cubicBezTo>
                    <a:cubicBezTo>
                      <a:pt x="1556" y="5329"/>
                      <a:pt x="1533" y="5489"/>
                      <a:pt x="1258" y="5512"/>
                    </a:cubicBezTo>
                    <a:cubicBezTo>
                      <a:pt x="1217" y="5517"/>
                      <a:pt x="1179" y="5519"/>
                      <a:pt x="1142" y="5519"/>
                    </a:cubicBezTo>
                    <a:cubicBezTo>
                      <a:pt x="849" y="5519"/>
                      <a:pt x="684" y="5359"/>
                      <a:pt x="664" y="5054"/>
                    </a:cubicBezTo>
                    <a:cubicBezTo>
                      <a:pt x="618" y="4711"/>
                      <a:pt x="618" y="4391"/>
                      <a:pt x="664" y="4048"/>
                    </a:cubicBezTo>
                    <a:cubicBezTo>
                      <a:pt x="870" y="3225"/>
                      <a:pt x="641" y="2425"/>
                      <a:pt x="641" y="1601"/>
                    </a:cubicBezTo>
                    <a:cubicBezTo>
                      <a:pt x="664" y="1396"/>
                      <a:pt x="595" y="1190"/>
                      <a:pt x="435" y="1053"/>
                    </a:cubicBezTo>
                    <a:cubicBezTo>
                      <a:pt x="344" y="1921"/>
                      <a:pt x="69" y="2768"/>
                      <a:pt x="252" y="3636"/>
                    </a:cubicBezTo>
                    <a:cubicBezTo>
                      <a:pt x="1" y="5146"/>
                      <a:pt x="229" y="6655"/>
                      <a:pt x="161" y="8141"/>
                    </a:cubicBezTo>
                    <a:cubicBezTo>
                      <a:pt x="161" y="8278"/>
                      <a:pt x="298" y="8438"/>
                      <a:pt x="367" y="8599"/>
                    </a:cubicBezTo>
                    <a:cubicBezTo>
                      <a:pt x="847" y="8324"/>
                      <a:pt x="549" y="7592"/>
                      <a:pt x="1098" y="7364"/>
                    </a:cubicBezTo>
                    <a:cubicBezTo>
                      <a:pt x="1464" y="7044"/>
                      <a:pt x="1967" y="6929"/>
                      <a:pt x="2173" y="6449"/>
                    </a:cubicBezTo>
                    <a:cubicBezTo>
                      <a:pt x="2447" y="4848"/>
                      <a:pt x="2150" y="3225"/>
                      <a:pt x="2402" y="1624"/>
                    </a:cubicBezTo>
                    <a:cubicBezTo>
                      <a:pt x="2447" y="1258"/>
                      <a:pt x="2470" y="870"/>
                      <a:pt x="2173" y="572"/>
                    </a:cubicBezTo>
                    <a:cubicBezTo>
                      <a:pt x="2127" y="367"/>
                      <a:pt x="2242" y="138"/>
                      <a:pt x="1967" y="1"/>
                    </a:cubicBezTo>
                    <a:close/>
                  </a:path>
                </a:pathLst>
              </a:custGeom>
              <a:solidFill>
                <a:srgbClr val="E3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51;p88">
                <a:extLst>
                  <a:ext uri="{FF2B5EF4-FFF2-40B4-BE49-F238E27FC236}">
                    <a16:creationId xmlns:a16="http://schemas.microsoft.com/office/drawing/2014/main" id="{F6B4EC38-9285-999E-ED90-17B25EEFBECF}"/>
                  </a:ext>
                </a:extLst>
              </p:cNvPr>
              <p:cNvSpPr/>
              <p:nvPr/>
            </p:nvSpPr>
            <p:spPr>
              <a:xfrm>
                <a:off x="2994775" y="4630225"/>
                <a:ext cx="5835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4157" extrusionOk="0">
                    <a:moveTo>
                      <a:pt x="549" y="0"/>
                    </a:moveTo>
                    <a:cubicBezTo>
                      <a:pt x="344" y="0"/>
                      <a:pt x="138" y="69"/>
                      <a:pt x="115" y="321"/>
                    </a:cubicBezTo>
                    <a:cubicBezTo>
                      <a:pt x="69" y="709"/>
                      <a:pt x="46" y="1121"/>
                      <a:pt x="1" y="1533"/>
                    </a:cubicBezTo>
                    <a:cubicBezTo>
                      <a:pt x="115" y="2379"/>
                      <a:pt x="184" y="3248"/>
                      <a:pt x="527" y="4071"/>
                    </a:cubicBezTo>
                    <a:cubicBezTo>
                      <a:pt x="749" y="4115"/>
                      <a:pt x="967" y="4156"/>
                      <a:pt x="1176" y="4156"/>
                    </a:cubicBezTo>
                    <a:cubicBezTo>
                      <a:pt x="1504" y="4156"/>
                      <a:pt x="1807" y="4055"/>
                      <a:pt x="2059" y="3705"/>
                    </a:cubicBezTo>
                    <a:cubicBezTo>
                      <a:pt x="2242" y="2699"/>
                      <a:pt x="2333" y="1693"/>
                      <a:pt x="1761" y="755"/>
                    </a:cubicBezTo>
                    <a:cubicBezTo>
                      <a:pt x="1418" y="412"/>
                      <a:pt x="892" y="366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52;p88">
                <a:extLst>
                  <a:ext uri="{FF2B5EF4-FFF2-40B4-BE49-F238E27FC236}">
                    <a16:creationId xmlns:a16="http://schemas.microsoft.com/office/drawing/2014/main" id="{17A75FE1-A883-788F-BF10-E57605F6EAFC}"/>
                  </a:ext>
                </a:extLst>
              </p:cNvPr>
              <p:cNvSpPr/>
              <p:nvPr/>
            </p:nvSpPr>
            <p:spPr>
              <a:xfrm>
                <a:off x="3915725" y="5226700"/>
                <a:ext cx="2298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9194" h="4058" extrusionOk="0">
                    <a:moveTo>
                      <a:pt x="8696" y="0"/>
                    </a:moveTo>
                    <a:cubicBezTo>
                      <a:pt x="8415" y="0"/>
                      <a:pt x="8169" y="167"/>
                      <a:pt x="7913" y="312"/>
                    </a:cubicBezTo>
                    <a:cubicBezTo>
                      <a:pt x="7021" y="792"/>
                      <a:pt x="6175" y="1295"/>
                      <a:pt x="5260" y="1729"/>
                    </a:cubicBezTo>
                    <a:cubicBezTo>
                      <a:pt x="4254" y="2141"/>
                      <a:pt x="3248" y="2530"/>
                      <a:pt x="2196" y="2850"/>
                    </a:cubicBezTo>
                    <a:cubicBezTo>
                      <a:pt x="1830" y="2873"/>
                      <a:pt x="1441" y="2895"/>
                      <a:pt x="1076" y="2964"/>
                    </a:cubicBezTo>
                    <a:cubicBezTo>
                      <a:pt x="618" y="3078"/>
                      <a:pt x="230" y="3353"/>
                      <a:pt x="1" y="3764"/>
                    </a:cubicBezTo>
                    <a:cubicBezTo>
                      <a:pt x="57" y="3987"/>
                      <a:pt x="172" y="4058"/>
                      <a:pt x="315" y="4058"/>
                    </a:cubicBezTo>
                    <a:cubicBezTo>
                      <a:pt x="407" y="4058"/>
                      <a:pt x="511" y="4029"/>
                      <a:pt x="618" y="3993"/>
                    </a:cubicBezTo>
                    <a:cubicBezTo>
                      <a:pt x="1190" y="3924"/>
                      <a:pt x="1762" y="3879"/>
                      <a:pt x="2333" y="3742"/>
                    </a:cubicBezTo>
                    <a:cubicBezTo>
                      <a:pt x="4437" y="3238"/>
                      <a:pt x="6289" y="2164"/>
                      <a:pt x="8187" y="1180"/>
                    </a:cubicBezTo>
                    <a:cubicBezTo>
                      <a:pt x="8439" y="1020"/>
                      <a:pt x="8644" y="837"/>
                      <a:pt x="8850" y="632"/>
                    </a:cubicBezTo>
                    <a:cubicBezTo>
                      <a:pt x="8942" y="586"/>
                      <a:pt x="9010" y="517"/>
                      <a:pt x="9102" y="449"/>
                    </a:cubicBezTo>
                    <a:cubicBezTo>
                      <a:pt x="9193" y="357"/>
                      <a:pt x="9170" y="197"/>
                      <a:pt x="9079" y="106"/>
                    </a:cubicBezTo>
                    <a:cubicBezTo>
                      <a:pt x="8942" y="31"/>
                      <a:pt x="8816" y="0"/>
                      <a:pt x="8696" y="0"/>
                    </a:cubicBezTo>
                    <a:close/>
                  </a:path>
                </a:pathLst>
              </a:custGeom>
              <a:solidFill>
                <a:srgbClr val="9820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3;p88">
                <a:extLst>
                  <a:ext uri="{FF2B5EF4-FFF2-40B4-BE49-F238E27FC236}">
                    <a16:creationId xmlns:a16="http://schemas.microsoft.com/office/drawing/2014/main" id="{ACA1E34B-C744-6207-9C82-31848BF9D66E}"/>
                  </a:ext>
                </a:extLst>
              </p:cNvPr>
              <p:cNvSpPr/>
              <p:nvPr/>
            </p:nvSpPr>
            <p:spPr>
              <a:xfrm>
                <a:off x="3558450" y="5313950"/>
                <a:ext cx="2618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474" h="1650" extrusionOk="0">
                    <a:moveTo>
                      <a:pt x="389" y="0"/>
                    </a:moveTo>
                    <a:cubicBezTo>
                      <a:pt x="275" y="23"/>
                      <a:pt x="160" y="69"/>
                      <a:pt x="69" y="137"/>
                    </a:cubicBezTo>
                    <a:lnTo>
                      <a:pt x="0" y="297"/>
                    </a:lnTo>
                    <a:lnTo>
                      <a:pt x="69" y="457"/>
                    </a:lnTo>
                    <a:cubicBezTo>
                      <a:pt x="115" y="503"/>
                      <a:pt x="183" y="526"/>
                      <a:pt x="252" y="526"/>
                    </a:cubicBezTo>
                    <a:cubicBezTo>
                      <a:pt x="266" y="524"/>
                      <a:pt x="280" y="522"/>
                      <a:pt x="293" y="522"/>
                    </a:cubicBezTo>
                    <a:cubicBezTo>
                      <a:pt x="404" y="522"/>
                      <a:pt x="467" y="604"/>
                      <a:pt x="549" y="686"/>
                    </a:cubicBezTo>
                    <a:lnTo>
                      <a:pt x="1006" y="777"/>
                    </a:lnTo>
                    <a:cubicBezTo>
                      <a:pt x="1109" y="812"/>
                      <a:pt x="1218" y="829"/>
                      <a:pt x="1329" y="829"/>
                    </a:cubicBezTo>
                    <a:cubicBezTo>
                      <a:pt x="1441" y="829"/>
                      <a:pt x="1555" y="812"/>
                      <a:pt x="1669" y="777"/>
                    </a:cubicBezTo>
                    <a:lnTo>
                      <a:pt x="2035" y="777"/>
                    </a:lnTo>
                    <a:cubicBezTo>
                      <a:pt x="2127" y="800"/>
                      <a:pt x="2218" y="846"/>
                      <a:pt x="2310" y="892"/>
                    </a:cubicBezTo>
                    <a:cubicBezTo>
                      <a:pt x="2499" y="968"/>
                      <a:pt x="2704" y="1012"/>
                      <a:pt x="2912" y="1012"/>
                    </a:cubicBezTo>
                    <a:cubicBezTo>
                      <a:pt x="2955" y="1012"/>
                      <a:pt x="2998" y="1010"/>
                      <a:pt x="3041" y="1006"/>
                    </a:cubicBezTo>
                    <a:cubicBezTo>
                      <a:pt x="3202" y="1098"/>
                      <a:pt x="3407" y="1052"/>
                      <a:pt x="3567" y="1189"/>
                    </a:cubicBezTo>
                    <a:cubicBezTo>
                      <a:pt x="4081" y="1298"/>
                      <a:pt x="4594" y="1428"/>
                      <a:pt x="5122" y="1428"/>
                    </a:cubicBezTo>
                    <a:cubicBezTo>
                      <a:pt x="5370" y="1428"/>
                      <a:pt x="5621" y="1399"/>
                      <a:pt x="5877" y="1326"/>
                    </a:cubicBezTo>
                    <a:cubicBezTo>
                      <a:pt x="5934" y="1303"/>
                      <a:pt x="5997" y="1292"/>
                      <a:pt x="6060" y="1292"/>
                    </a:cubicBezTo>
                    <a:cubicBezTo>
                      <a:pt x="6123" y="1292"/>
                      <a:pt x="6186" y="1303"/>
                      <a:pt x="6243" y="1326"/>
                    </a:cubicBezTo>
                    <a:cubicBezTo>
                      <a:pt x="6928" y="1559"/>
                      <a:pt x="7626" y="1649"/>
                      <a:pt x="8326" y="1649"/>
                    </a:cubicBezTo>
                    <a:cubicBezTo>
                      <a:pt x="9003" y="1649"/>
                      <a:pt x="9684" y="1564"/>
                      <a:pt x="10359" y="1441"/>
                    </a:cubicBezTo>
                    <a:cubicBezTo>
                      <a:pt x="10473" y="1189"/>
                      <a:pt x="10336" y="1029"/>
                      <a:pt x="10153" y="869"/>
                    </a:cubicBezTo>
                    <a:cubicBezTo>
                      <a:pt x="10062" y="823"/>
                      <a:pt x="9947" y="777"/>
                      <a:pt x="9856" y="755"/>
                    </a:cubicBezTo>
                    <a:cubicBezTo>
                      <a:pt x="9696" y="755"/>
                      <a:pt x="9536" y="777"/>
                      <a:pt x="9376" y="823"/>
                    </a:cubicBezTo>
                    <a:cubicBezTo>
                      <a:pt x="9306" y="876"/>
                      <a:pt x="9239" y="898"/>
                      <a:pt x="9175" y="898"/>
                    </a:cubicBezTo>
                    <a:cubicBezTo>
                      <a:pt x="9070" y="898"/>
                      <a:pt x="8971" y="839"/>
                      <a:pt x="8872" y="755"/>
                    </a:cubicBezTo>
                    <a:cubicBezTo>
                      <a:pt x="8667" y="686"/>
                      <a:pt x="8461" y="663"/>
                      <a:pt x="8232" y="663"/>
                    </a:cubicBezTo>
                    <a:cubicBezTo>
                      <a:pt x="8127" y="659"/>
                      <a:pt x="8020" y="658"/>
                      <a:pt x="7913" y="658"/>
                    </a:cubicBezTo>
                    <a:cubicBezTo>
                      <a:pt x="7796" y="658"/>
                      <a:pt x="7679" y="659"/>
                      <a:pt x="7561" y="659"/>
                    </a:cubicBezTo>
                    <a:cubicBezTo>
                      <a:pt x="7204" y="659"/>
                      <a:pt x="6845" y="647"/>
                      <a:pt x="6494" y="549"/>
                    </a:cubicBezTo>
                    <a:lnTo>
                      <a:pt x="6311" y="503"/>
                    </a:lnTo>
                    <a:cubicBezTo>
                      <a:pt x="6197" y="503"/>
                      <a:pt x="6083" y="480"/>
                      <a:pt x="5968" y="480"/>
                    </a:cubicBezTo>
                    <a:cubicBezTo>
                      <a:pt x="5570" y="539"/>
                      <a:pt x="5162" y="636"/>
                      <a:pt x="4757" y="636"/>
                    </a:cubicBezTo>
                    <a:cubicBezTo>
                      <a:pt x="4534" y="636"/>
                      <a:pt x="4312" y="607"/>
                      <a:pt x="4093" y="526"/>
                    </a:cubicBezTo>
                    <a:cubicBezTo>
                      <a:pt x="3796" y="457"/>
                      <a:pt x="3522" y="412"/>
                      <a:pt x="3224" y="412"/>
                    </a:cubicBezTo>
                    <a:cubicBezTo>
                      <a:pt x="2996" y="389"/>
                      <a:pt x="2790" y="343"/>
                      <a:pt x="2561" y="274"/>
                    </a:cubicBezTo>
                    <a:cubicBezTo>
                      <a:pt x="2447" y="252"/>
                      <a:pt x="2355" y="229"/>
                      <a:pt x="2241" y="206"/>
                    </a:cubicBezTo>
                    <a:cubicBezTo>
                      <a:pt x="1784" y="206"/>
                      <a:pt x="1349" y="137"/>
                      <a:pt x="915" y="46"/>
                    </a:cubicBezTo>
                    <a:cubicBezTo>
                      <a:pt x="732" y="0"/>
                      <a:pt x="572" y="0"/>
                      <a:pt x="389" y="0"/>
                    </a:cubicBezTo>
                    <a:close/>
                  </a:path>
                </a:pathLst>
              </a:custGeom>
              <a:solidFill>
                <a:srgbClr val="952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4;p88">
                <a:extLst>
                  <a:ext uri="{FF2B5EF4-FFF2-40B4-BE49-F238E27FC236}">
                    <a16:creationId xmlns:a16="http://schemas.microsoft.com/office/drawing/2014/main" id="{0035E168-AD80-7874-E4DB-4464B726B523}"/>
                  </a:ext>
                </a:extLst>
              </p:cNvPr>
              <p:cNvSpPr/>
              <p:nvPr/>
            </p:nvSpPr>
            <p:spPr>
              <a:xfrm>
                <a:off x="3106250" y="4986150"/>
                <a:ext cx="132650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6185" extrusionOk="0">
                    <a:moveTo>
                      <a:pt x="702" y="1"/>
                    </a:moveTo>
                    <a:cubicBezTo>
                      <a:pt x="543" y="1"/>
                      <a:pt x="452" y="125"/>
                      <a:pt x="412" y="284"/>
                    </a:cubicBezTo>
                    <a:lnTo>
                      <a:pt x="412" y="558"/>
                    </a:lnTo>
                    <a:cubicBezTo>
                      <a:pt x="458" y="627"/>
                      <a:pt x="481" y="718"/>
                      <a:pt x="504" y="810"/>
                    </a:cubicBezTo>
                    <a:cubicBezTo>
                      <a:pt x="504" y="878"/>
                      <a:pt x="527" y="970"/>
                      <a:pt x="595" y="1038"/>
                    </a:cubicBezTo>
                    <a:cubicBezTo>
                      <a:pt x="664" y="1290"/>
                      <a:pt x="595" y="1564"/>
                      <a:pt x="389" y="1702"/>
                    </a:cubicBezTo>
                    <a:cubicBezTo>
                      <a:pt x="1" y="2045"/>
                      <a:pt x="69" y="2205"/>
                      <a:pt x="504" y="2388"/>
                    </a:cubicBezTo>
                    <a:cubicBezTo>
                      <a:pt x="641" y="2456"/>
                      <a:pt x="801" y="2525"/>
                      <a:pt x="984" y="2548"/>
                    </a:cubicBezTo>
                    <a:cubicBezTo>
                      <a:pt x="1001" y="2547"/>
                      <a:pt x="1018" y="2546"/>
                      <a:pt x="1035" y="2546"/>
                    </a:cubicBezTo>
                    <a:cubicBezTo>
                      <a:pt x="1481" y="2546"/>
                      <a:pt x="1703" y="2834"/>
                      <a:pt x="1967" y="3165"/>
                    </a:cubicBezTo>
                    <a:cubicBezTo>
                      <a:pt x="2790" y="4148"/>
                      <a:pt x="3659" y="5132"/>
                      <a:pt x="4505" y="6092"/>
                    </a:cubicBezTo>
                    <a:cubicBezTo>
                      <a:pt x="4557" y="6156"/>
                      <a:pt x="4623" y="6184"/>
                      <a:pt x="4691" y="6184"/>
                    </a:cubicBezTo>
                    <a:cubicBezTo>
                      <a:pt x="4744" y="6184"/>
                      <a:pt x="4799" y="6168"/>
                      <a:pt x="4848" y="6138"/>
                    </a:cubicBezTo>
                    <a:cubicBezTo>
                      <a:pt x="5306" y="5223"/>
                      <a:pt x="4391" y="4971"/>
                      <a:pt x="4071" y="4423"/>
                    </a:cubicBezTo>
                    <a:cubicBezTo>
                      <a:pt x="2973" y="2959"/>
                      <a:pt x="1624" y="1656"/>
                      <a:pt x="778" y="9"/>
                    </a:cubicBezTo>
                    <a:cubicBezTo>
                      <a:pt x="751" y="3"/>
                      <a:pt x="72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5;p88">
                <a:extLst>
                  <a:ext uri="{FF2B5EF4-FFF2-40B4-BE49-F238E27FC236}">
                    <a16:creationId xmlns:a16="http://schemas.microsoft.com/office/drawing/2014/main" id="{C9CBF662-394D-781B-1BB7-B0F1EDCBEBBA}"/>
                  </a:ext>
                </a:extLst>
              </p:cNvPr>
              <p:cNvSpPr/>
              <p:nvPr/>
            </p:nvSpPr>
            <p:spPr>
              <a:xfrm>
                <a:off x="3007925" y="4723975"/>
                <a:ext cx="44625" cy="1073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295" extrusionOk="0">
                    <a:moveTo>
                      <a:pt x="1327" y="1"/>
                    </a:moveTo>
                    <a:cubicBezTo>
                      <a:pt x="1131" y="66"/>
                      <a:pt x="958" y="178"/>
                      <a:pt x="758" y="178"/>
                    </a:cubicBezTo>
                    <a:cubicBezTo>
                      <a:pt x="679" y="178"/>
                      <a:pt x="595" y="161"/>
                      <a:pt x="504" y="115"/>
                    </a:cubicBezTo>
                    <a:cubicBezTo>
                      <a:pt x="441" y="84"/>
                      <a:pt x="384" y="70"/>
                      <a:pt x="332" y="70"/>
                    </a:cubicBezTo>
                    <a:cubicBezTo>
                      <a:pt x="191" y="70"/>
                      <a:pt x="84" y="171"/>
                      <a:pt x="1" y="321"/>
                    </a:cubicBezTo>
                    <a:cubicBezTo>
                      <a:pt x="1" y="1258"/>
                      <a:pt x="161" y="2196"/>
                      <a:pt x="504" y="3088"/>
                    </a:cubicBezTo>
                    <a:cubicBezTo>
                      <a:pt x="618" y="3476"/>
                      <a:pt x="709" y="3865"/>
                      <a:pt x="778" y="4277"/>
                    </a:cubicBezTo>
                    <a:cubicBezTo>
                      <a:pt x="819" y="4289"/>
                      <a:pt x="856" y="4295"/>
                      <a:pt x="890" y="4295"/>
                    </a:cubicBezTo>
                    <a:cubicBezTo>
                      <a:pt x="1047" y="4295"/>
                      <a:pt x="1137" y="4175"/>
                      <a:pt x="1213" y="4025"/>
                    </a:cubicBezTo>
                    <a:cubicBezTo>
                      <a:pt x="1304" y="3728"/>
                      <a:pt x="1327" y="3408"/>
                      <a:pt x="1235" y="3110"/>
                    </a:cubicBezTo>
                    <a:cubicBezTo>
                      <a:pt x="1098" y="2653"/>
                      <a:pt x="1030" y="2173"/>
                      <a:pt x="1030" y="1670"/>
                    </a:cubicBezTo>
                    <a:cubicBezTo>
                      <a:pt x="1030" y="1601"/>
                      <a:pt x="961" y="1510"/>
                      <a:pt x="1030" y="1441"/>
                    </a:cubicBezTo>
                    <a:cubicBezTo>
                      <a:pt x="1030" y="1601"/>
                      <a:pt x="1075" y="1761"/>
                      <a:pt x="1121" y="1899"/>
                    </a:cubicBezTo>
                    <a:cubicBezTo>
                      <a:pt x="1190" y="1990"/>
                      <a:pt x="1304" y="2059"/>
                      <a:pt x="1418" y="2059"/>
                    </a:cubicBezTo>
                    <a:cubicBezTo>
                      <a:pt x="1738" y="1921"/>
                      <a:pt x="1784" y="1647"/>
                      <a:pt x="1784" y="1350"/>
                    </a:cubicBezTo>
                    <a:cubicBezTo>
                      <a:pt x="1761" y="1235"/>
                      <a:pt x="1738" y="1121"/>
                      <a:pt x="1716" y="1030"/>
                    </a:cubicBezTo>
                    <a:cubicBezTo>
                      <a:pt x="1624" y="778"/>
                      <a:pt x="1556" y="504"/>
                      <a:pt x="1487" y="252"/>
                    </a:cubicBezTo>
                    <a:cubicBezTo>
                      <a:pt x="1464" y="161"/>
                      <a:pt x="1395" y="69"/>
                      <a:pt x="1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6;p88">
                <a:extLst>
                  <a:ext uri="{FF2B5EF4-FFF2-40B4-BE49-F238E27FC236}">
                    <a16:creationId xmlns:a16="http://schemas.microsoft.com/office/drawing/2014/main" id="{D59792C5-AEA3-3CCD-167D-8C5DA2C60EB6}"/>
                  </a:ext>
                </a:extLst>
              </p:cNvPr>
              <p:cNvSpPr/>
              <p:nvPr/>
            </p:nvSpPr>
            <p:spPr>
              <a:xfrm>
                <a:off x="3048525" y="4878900"/>
                <a:ext cx="777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4574" extrusionOk="0">
                    <a:moveTo>
                      <a:pt x="366" y="0"/>
                    </a:moveTo>
                    <a:cubicBezTo>
                      <a:pt x="160" y="46"/>
                      <a:pt x="0" y="115"/>
                      <a:pt x="137" y="366"/>
                    </a:cubicBezTo>
                    <a:cubicBezTo>
                      <a:pt x="618" y="1715"/>
                      <a:pt x="1326" y="2973"/>
                      <a:pt x="2195" y="4094"/>
                    </a:cubicBezTo>
                    <a:cubicBezTo>
                      <a:pt x="2264" y="4162"/>
                      <a:pt x="2333" y="4231"/>
                      <a:pt x="2401" y="4299"/>
                    </a:cubicBezTo>
                    <a:lnTo>
                      <a:pt x="2721" y="4574"/>
                    </a:lnTo>
                    <a:lnTo>
                      <a:pt x="2927" y="4345"/>
                    </a:lnTo>
                    <a:cubicBezTo>
                      <a:pt x="3110" y="3888"/>
                      <a:pt x="2721" y="3613"/>
                      <a:pt x="2584" y="3270"/>
                    </a:cubicBezTo>
                    <a:cubicBezTo>
                      <a:pt x="2378" y="2859"/>
                      <a:pt x="2104" y="2516"/>
                      <a:pt x="1875" y="2127"/>
                    </a:cubicBezTo>
                    <a:cubicBezTo>
                      <a:pt x="1509" y="1304"/>
                      <a:pt x="1304" y="389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7;p88">
                <a:extLst>
                  <a:ext uri="{FF2B5EF4-FFF2-40B4-BE49-F238E27FC236}">
                    <a16:creationId xmlns:a16="http://schemas.microsoft.com/office/drawing/2014/main" id="{7A918F3E-AACF-BF2E-9EC3-E9229A8E3EB5}"/>
                  </a:ext>
                </a:extLst>
              </p:cNvPr>
              <p:cNvSpPr/>
              <p:nvPr/>
            </p:nvSpPr>
            <p:spPr>
              <a:xfrm>
                <a:off x="3810550" y="5313475"/>
                <a:ext cx="1206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535" extrusionOk="0">
                    <a:moveTo>
                      <a:pt x="3598" y="1"/>
                    </a:moveTo>
                    <a:cubicBezTo>
                      <a:pt x="3174" y="1"/>
                      <a:pt x="2774" y="258"/>
                      <a:pt x="2356" y="408"/>
                    </a:cubicBezTo>
                    <a:cubicBezTo>
                      <a:pt x="2071" y="597"/>
                      <a:pt x="1744" y="699"/>
                      <a:pt x="1410" y="699"/>
                    </a:cubicBezTo>
                    <a:cubicBezTo>
                      <a:pt x="1260" y="699"/>
                      <a:pt x="1109" y="679"/>
                      <a:pt x="961" y="636"/>
                    </a:cubicBezTo>
                    <a:cubicBezTo>
                      <a:pt x="869" y="614"/>
                      <a:pt x="755" y="614"/>
                      <a:pt x="641" y="614"/>
                    </a:cubicBezTo>
                    <a:cubicBezTo>
                      <a:pt x="503" y="636"/>
                      <a:pt x="343" y="705"/>
                      <a:pt x="229" y="774"/>
                    </a:cubicBezTo>
                    <a:cubicBezTo>
                      <a:pt x="138" y="842"/>
                      <a:pt x="69" y="911"/>
                      <a:pt x="0" y="1002"/>
                    </a:cubicBezTo>
                    <a:cubicBezTo>
                      <a:pt x="92" y="1162"/>
                      <a:pt x="183" y="1322"/>
                      <a:pt x="275" y="1482"/>
                    </a:cubicBezTo>
                    <a:cubicBezTo>
                      <a:pt x="503" y="1518"/>
                      <a:pt x="733" y="1535"/>
                      <a:pt x="965" y="1535"/>
                    </a:cubicBezTo>
                    <a:cubicBezTo>
                      <a:pt x="1640" y="1535"/>
                      <a:pt x="2320" y="1389"/>
                      <a:pt x="2950" y="1117"/>
                    </a:cubicBezTo>
                    <a:cubicBezTo>
                      <a:pt x="3362" y="957"/>
                      <a:pt x="3796" y="819"/>
                      <a:pt x="4254" y="774"/>
                    </a:cubicBezTo>
                    <a:cubicBezTo>
                      <a:pt x="4459" y="751"/>
                      <a:pt x="4665" y="682"/>
                      <a:pt x="4825" y="545"/>
                    </a:cubicBezTo>
                    <a:cubicBezTo>
                      <a:pt x="4619" y="476"/>
                      <a:pt x="4414" y="476"/>
                      <a:pt x="4299" y="271"/>
                    </a:cubicBezTo>
                    <a:cubicBezTo>
                      <a:pt x="4054" y="73"/>
                      <a:pt x="3823" y="1"/>
                      <a:pt x="359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8;p88">
                <a:extLst>
                  <a:ext uri="{FF2B5EF4-FFF2-40B4-BE49-F238E27FC236}">
                    <a16:creationId xmlns:a16="http://schemas.microsoft.com/office/drawing/2014/main" id="{49732BF2-FEF5-B59B-42FB-AF8679BF2943}"/>
                  </a:ext>
                </a:extLst>
              </p:cNvPr>
              <p:cNvSpPr/>
              <p:nvPr/>
            </p:nvSpPr>
            <p:spPr>
              <a:xfrm>
                <a:off x="3250875" y="5157800"/>
                <a:ext cx="892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679" extrusionOk="0">
                    <a:moveTo>
                      <a:pt x="419" y="0"/>
                    </a:moveTo>
                    <a:cubicBezTo>
                      <a:pt x="395" y="0"/>
                      <a:pt x="370" y="1"/>
                      <a:pt x="344" y="3"/>
                    </a:cubicBezTo>
                    <a:cubicBezTo>
                      <a:pt x="230" y="26"/>
                      <a:pt x="138" y="95"/>
                      <a:pt x="47" y="163"/>
                    </a:cubicBezTo>
                    <a:cubicBezTo>
                      <a:pt x="24" y="163"/>
                      <a:pt x="1" y="186"/>
                      <a:pt x="1" y="255"/>
                    </a:cubicBezTo>
                    <a:cubicBezTo>
                      <a:pt x="1" y="346"/>
                      <a:pt x="24" y="415"/>
                      <a:pt x="92" y="461"/>
                    </a:cubicBezTo>
                    <a:cubicBezTo>
                      <a:pt x="458" y="895"/>
                      <a:pt x="733" y="1421"/>
                      <a:pt x="1259" y="1696"/>
                    </a:cubicBezTo>
                    <a:cubicBezTo>
                      <a:pt x="1876" y="2039"/>
                      <a:pt x="2493" y="2359"/>
                      <a:pt x="3111" y="2679"/>
                    </a:cubicBezTo>
                    <a:cubicBezTo>
                      <a:pt x="3294" y="2656"/>
                      <a:pt x="3431" y="2542"/>
                      <a:pt x="3500" y="2382"/>
                    </a:cubicBezTo>
                    <a:cubicBezTo>
                      <a:pt x="3568" y="1398"/>
                      <a:pt x="2653" y="1558"/>
                      <a:pt x="2173" y="1192"/>
                    </a:cubicBezTo>
                    <a:cubicBezTo>
                      <a:pt x="2059" y="1147"/>
                      <a:pt x="1967" y="1101"/>
                      <a:pt x="1876" y="1032"/>
                    </a:cubicBezTo>
                    <a:cubicBezTo>
                      <a:pt x="1693" y="941"/>
                      <a:pt x="1533" y="827"/>
                      <a:pt x="1373" y="689"/>
                    </a:cubicBezTo>
                    <a:cubicBezTo>
                      <a:pt x="1090" y="407"/>
                      <a:pt x="8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9;p88">
                <a:extLst>
                  <a:ext uri="{FF2B5EF4-FFF2-40B4-BE49-F238E27FC236}">
                    <a16:creationId xmlns:a16="http://schemas.microsoft.com/office/drawing/2014/main" id="{4403DEC3-CF00-C6F6-97A2-4023ADE7CBF1}"/>
                  </a:ext>
                </a:extLst>
              </p:cNvPr>
              <p:cNvSpPr/>
              <p:nvPr/>
            </p:nvSpPr>
            <p:spPr>
              <a:xfrm>
                <a:off x="4142675" y="5164600"/>
                <a:ext cx="9550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33" extrusionOk="0">
                    <a:moveTo>
                      <a:pt x="3210" y="0"/>
                    </a:moveTo>
                    <a:cubicBezTo>
                      <a:pt x="3185" y="0"/>
                      <a:pt x="3160" y="2"/>
                      <a:pt x="3134" y="6"/>
                    </a:cubicBezTo>
                    <a:cubicBezTo>
                      <a:pt x="3042" y="29"/>
                      <a:pt x="2928" y="52"/>
                      <a:pt x="2859" y="97"/>
                    </a:cubicBezTo>
                    <a:cubicBezTo>
                      <a:pt x="2676" y="189"/>
                      <a:pt x="2493" y="303"/>
                      <a:pt x="2333" y="417"/>
                    </a:cubicBezTo>
                    <a:lnTo>
                      <a:pt x="2105" y="577"/>
                    </a:lnTo>
                    <a:cubicBezTo>
                      <a:pt x="1967" y="646"/>
                      <a:pt x="1830" y="738"/>
                      <a:pt x="1716" y="806"/>
                    </a:cubicBezTo>
                    <a:cubicBezTo>
                      <a:pt x="1624" y="852"/>
                      <a:pt x="1533" y="920"/>
                      <a:pt x="1464" y="989"/>
                    </a:cubicBezTo>
                    <a:cubicBezTo>
                      <a:pt x="961" y="1538"/>
                      <a:pt x="1" y="1675"/>
                      <a:pt x="24" y="2635"/>
                    </a:cubicBezTo>
                    <a:lnTo>
                      <a:pt x="24" y="2933"/>
                    </a:lnTo>
                    <a:cubicBezTo>
                      <a:pt x="1419" y="2178"/>
                      <a:pt x="2676" y="1263"/>
                      <a:pt x="3820" y="166"/>
                    </a:cubicBezTo>
                    <a:lnTo>
                      <a:pt x="3545" y="166"/>
                    </a:lnTo>
                    <a:cubicBezTo>
                      <a:pt x="3449" y="51"/>
                      <a:pt x="3338" y="0"/>
                      <a:pt x="3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60;p88">
                <a:extLst>
                  <a:ext uri="{FF2B5EF4-FFF2-40B4-BE49-F238E27FC236}">
                    <a16:creationId xmlns:a16="http://schemas.microsoft.com/office/drawing/2014/main" id="{D6FAD037-2CA2-BDB6-2ECD-3DDFA2BEF082}"/>
                  </a:ext>
                </a:extLst>
              </p:cNvPr>
              <p:cNvSpPr/>
              <p:nvPr/>
            </p:nvSpPr>
            <p:spPr>
              <a:xfrm>
                <a:off x="3433825" y="5269725"/>
                <a:ext cx="128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113" extrusionOk="0">
                    <a:moveTo>
                      <a:pt x="804" y="0"/>
                    </a:moveTo>
                    <a:cubicBezTo>
                      <a:pt x="656" y="0"/>
                      <a:pt x="503" y="29"/>
                      <a:pt x="343" y="100"/>
                    </a:cubicBezTo>
                    <a:cubicBezTo>
                      <a:pt x="160" y="168"/>
                      <a:pt x="46" y="328"/>
                      <a:pt x="0" y="511"/>
                    </a:cubicBezTo>
                    <a:cubicBezTo>
                      <a:pt x="46" y="580"/>
                      <a:pt x="92" y="649"/>
                      <a:pt x="160" y="694"/>
                    </a:cubicBezTo>
                    <a:cubicBezTo>
                      <a:pt x="1327" y="1106"/>
                      <a:pt x="2470" y="1540"/>
                      <a:pt x="3636" y="1952"/>
                    </a:cubicBezTo>
                    <a:cubicBezTo>
                      <a:pt x="3842" y="1998"/>
                      <a:pt x="4048" y="2021"/>
                      <a:pt x="4253" y="2021"/>
                    </a:cubicBezTo>
                    <a:cubicBezTo>
                      <a:pt x="4369" y="2083"/>
                      <a:pt x="4494" y="2113"/>
                      <a:pt x="4620" y="2113"/>
                    </a:cubicBezTo>
                    <a:cubicBezTo>
                      <a:pt x="4768" y="2113"/>
                      <a:pt x="4918" y="2072"/>
                      <a:pt x="5054" y="1998"/>
                    </a:cubicBezTo>
                    <a:cubicBezTo>
                      <a:pt x="5145" y="1906"/>
                      <a:pt x="5145" y="1769"/>
                      <a:pt x="5077" y="1678"/>
                    </a:cubicBezTo>
                    <a:cubicBezTo>
                      <a:pt x="4894" y="1540"/>
                      <a:pt x="4665" y="1449"/>
                      <a:pt x="4436" y="1449"/>
                    </a:cubicBezTo>
                    <a:cubicBezTo>
                      <a:pt x="4231" y="1426"/>
                      <a:pt x="4002" y="1380"/>
                      <a:pt x="3819" y="1312"/>
                    </a:cubicBezTo>
                    <a:cubicBezTo>
                      <a:pt x="3545" y="1243"/>
                      <a:pt x="3316" y="1129"/>
                      <a:pt x="3087" y="992"/>
                    </a:cubicBezTo>
                    <a:cubicBezTo>
                      <a:pt x="2699" y="740"/>
                      <a:pt x="2310" y="534"/>
                      <a:pt x="1875" y="374"/>
                    </a:cubicBezTo>
                    <a:cubicBezTo>
                      <a:pt x="1530" y="193"/>
                      <a:pt x="1184" y="0"/>
                      <a:pt x="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61;p88">
                <a:extLst>
                  <a:ext uri="{FF2B5EF4-FFF2-40B4-BE49-F238E27FC236}">
                    <a16:creationId xmlns:a16="http://schemas.microsoft.com/office/drawing/2014/main" id="{DC8675B9-94F0-2E60-A978-93F479505959}"/>
                  </a:ext>
                </a:extLst>
              </p:cNvPr>
              <p:cNvSpPr/>
              <p:nvPr/>
            </p:nvSpPr>
            <p:spPr>
              <a:xfrm>
                <a:off x="3328625" y="5216550"/>
                <a:ext cx="985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2218" extrusionOk="0">
                    <a:moveTo>
                      <a:pt x="532" y="0"/>
                    </a:moveTo>
                    <a:cubicBezTo>
                      <a:pt x="447" y="0"/>
                      <a:pt x="361" y="26"/>
                      <a:pt x="275" y="77"/>
                    </a:cubicBezTo>
                    <a:lnTo>
                      <a:pt x="1" y="329"/>
                    </a:lnTo>
                    <a:cubicBezTo>
                      <a:pt x="161" y="557"/>
                      <a:pt x="390" y="740"/>
                      <a:pt x="664" y="832"/>
                    </a:cubicBezTo>
                    <a:cubicBezTo>
                      <a:pt x="1601" y="1289"/>
                      <a:pt x="2516" y="1724"/>
                      <a:pt x="3431" y="2158"/>
                    </a:cubicBezTo>
                    <a:cubicBezTo>
                      <a:pt x="3484" y="2199"/>
                      <a:pt x="3544" y="2218"/>
                      <a:pt x="3604" y="2218"/>
                    </a:cubicBezTo>
                    <a:cubicBezTo>
                      <a:pt x="3776" y="2218"/>
                      <a:pt x="3939" y="2065"/>
                      <a:pt x="3888" y="1861"/>
                    </a:cubicBezTo>
                    <a:lnTo>
                      <a:pt x="3865" y="1701"/>
                    </a:lnTo>
                    <a:cubicBezTo>
                      <a:pt x="3774" y="1541"/>
                      <a:pt x="3659" y="1426"/>
                      <a:pt x="3499" y="1358"/>
                    </a:cubicBezTo>
                    <a:cubicBezTo>
                      <a:pt x="2585" y="809"/>
                      <a:pt x="1624" y="352"/>
                      <a:pt x="618" y="9"/>
                    </a:cubicBezTo>
                    <a:cubicBezTo>
                      <a:pt x="590" y="3"/>
                      <a:pt x="561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62;p88">
                <a:extLst>
                  <a:ext uri="{FF2B5EF4-FFF2-40B4-BE49-F238E27FC236}">
                    <a16:creationId xmlns:a16="http://schemas.microsoft.com/office/drawing/2014/main" id="{A1B695E3-4477-7272-4FB6-A725702E829A}"/>
                  </a:ext>
                </a:extLst>
              </p:cNvPr>
              <p:cNvSpPr/>
              <p:nvPr/>
            </p:nvSpPr>
            <p:spPr>
              <a:xfrm>
                <a:off x="3027925" y="4822300"/>
                <a:ext cx="452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631" extrusionOk="0">
                    <a:moveTo>
                      <a:pt x="413" y="1"/>
                    </a:moveTo>
                    <a:lnTo>
                      <a:pt x="275" y="46"/>
                    </a:lnTo>
                    <a:lnTo>
                      <a:pt x="1" y="321"/>
                    </a:lnTo>
                    <a:cubicBezTo>
                      <a:pt x="70" y="595"/>
                      <a:pt x="161" y="847"/>
                      <a:pt x="230" y="1121"/>
                    </a:cubicBezTo>
                    <a:cubicBezTo>
                      <a:pt x="367" y="1670"/>
                      <a:pt x="595" y="2196"/>
                      <a:pt x="961" y="2630"/>
                    </a:cubicBezTo>
                    <a:lnTo>
                      <a:pt x="1259" y="2333"/>
                    </a:lnTo>
                    <a:cubicBezTo>
                      <a:pt x="1556" y="2310"/>
                      <a:pt x="1785" y="2219"/>
                      <a:pt x="1807" y="1876"/>
                    </a:cubicBezTo>
                    <a:cubicBezTo>
                      <a:pt x="1716" y="1739"/>
                      <a:pt x="1602" y="1647"/>
                      <a:pt x="1442" y="1578"/>
                    </a:cubicBezTo>
                    <a:cubicBezTo>
                      <a:pt x="1259" y="1464"/>
                      <a:pt x="1099" y="1304"/>
                      <a:pt x="984" y="1121"/>
                    </a:cubicBezTo>
                    <a:cubicBezTo>
                      <a:pt x="893" y="1007"/>
                      <a:pt x="824" y="892"/>
                      <a:pt x="778" y="755"/>
                    </a:cubicBezTo>
                    <a:cubicBezTo>
                      <a:pt x="756" y="641"/>
                      <a:pt x="733" y="549"/>
                      <a:pt x="710" y="458"/>
                    </a:cubicBezTo>
                    <a:cubicBezTo>
                      <a:pt x="687" y="321"/>
                      <a:pt x="641" y="184"/>
                      <a:pt x="550" y="69"/>
                    </a:cubicBezTo>
                    <a:lnTo>
                      <a:pt x="413" y="1"/>
                    </a:lnTo>
                    <a:close/>
                  </a:path>
                </a:pathLst>
              </a:custGeom>
              <a:solidFill>
                <a:srgbClr val="AA45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3;p88">
                <a:extLst>
                  <a:ext uri="{FF2B5EF4-FFF2-40B4-BE49-F238E27FC236}">
                    <a16:creationId xmlns:a16="http://schemas.microsoft.com/office/drawing/2014/main" id="{F306976B-0171-7FC9-697E-3A65A739F977}"/>
                  </a:ext>
                </a:extLst>
              </p:cNvPr>
              <p:cNvSpPr/>
              <p:nvPr/>
            </p:nvSpPr>
            <p:spPr>
              <a:xfrm>
                <a:off x="3001075" y="4429575"/>
                <a:ext cx="177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533" extrusionOk="0">
                    <a:moveTo>
                      <a:pt x="343" y="0"/>
                    </a:moveTo>
                    <a:cubicBezTo>
                      <a:pt x="229" y="320"/>
                      <a:pt x="137" y="641"/>
                      <a:pt x="46" y="938"/>
                    </a:cubicBezTo>
                    <a:cubicBezTo>
                      <a:pt x="46" y="984"/>
                      <a:pt x="46" y="1029"/>
                      <a:pt x="46" y="1075"/>
                    </a:cubicBezTo>
                    <a:cubicBezTo>
                      <a:pt x="92" y="1235"/>
                      <a:pt x="0" y="1532"/>
                      <a:pt x="275" y="1532"/>
                    </a:cubicBezTo>
                    <a:cubicBezTo>
                      <a:pt x="458" y="1532"/>
                      <a:pt x="526" y="1304"/>
                      <a:pt x="526" y="1144"/>
                    </a:cubicBezTo>
                    <a:cubicBezTo>
                      <a:pt x="549" y="778"/>
                      <a:pt x="709" y="343"/>
                      <a:pt x="343" y="0"/>
                    </a:cubicBezTo>
                    <a:close/>
                  </a:path>
                </a:pathLst>
              </a:custGeom>
              <a:solidFill>
                <a:srgbClr val="E69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4;p88">
                <a:extLst>
                  <a:ext uri="{FF2B5EF4-FFF2-40B4-BE49-F238E27FC236}">
                    <a16:creationId xmlns:a16="http://schemas.microsoft.com/office/drawing/2014/main" id="{EC732B1C-9545-C217-2514-4E7EC7F4DAA5}"/>
                  </a:ext>
                </a:extLst>
              </p:cNvPr>
              <p:cNvSpPr/>
              <p:nvPr/>
            </p:nvSpPr>
            <p:spPr>
              <a:xfrm>
                <a:off x="3013650" y="4383825"/>
                <a:ext cx="154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82" extrusionOk="0">
                    <a:moveTo>
                      <a:pt x="435" y="1"/>
                    </a:moveTo>
                    <a:cubicBezTo>
                      <a:pt x="383" y="1"/>
                      <a:pt x="332" y="24"/>
                      <a:pt x="298" y="70"/>
                    </a:cubicBezTo>
                    <a:cubicBezTo>
                      <a:pt x="115" y="435"/>
                      <a:pt x="0" y="870"/>
                      <a:pt x="23" y="1304"/>
                    </a:cubicBezTo>
                    <a:cubicBezTo>
                      <a:pt x="71" y="1353"/>
                      <a:pt x="126" y="1382"/>
                      <a:pt x="177" y="1382"/>
                    </a:cubicBezTo>
                    <a:cubicBezTo>
                      <a:pt x="223" y="1382"/>
                      <a:pt x="265" y="1358"/>
                      <a:pt x="298" y="1304"/>
                    </a:cubicBezTo>
                    <a:cubicBezTo>
                      <a:pt x="526" y="939"/>
                      <a:pt x="618" y="504"/>
                      <a:pt x="572" y="70"/>
                    </a:cubicBezTo>
                    <a:cubicBezTo>
                      <a:pt x="538" y="24"/>
                      <a:pt x="486" y="1"/>
                      <a:pt x="435" y="1"/>
                    </a:cubicBezTo>
                    <a:close/>
                  </a:path>
                </a:pathLst>
              </a:custGeom>
              <a:solidFill>
                <a:srgbClr val="DF83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5;p88">
                <a:extLst>
                  <a:ext uri="{FF2B5EF4-FFF2-40B4-BE49-F238E27FC236}">
                    <a16:creationId xmlns:a16="http://schemas.microsoft.com/office/drawing/2014/main" id="{24B8E947-5977-5624-424B-9EB02983966A}"/>
                  </a:ext>
                </a:extLst>
              </p:cNvPr>
              <p:cNvSpPr/>
              <p:nvPr/>
            </p:nvSpPr>
            <p:spPr>
              <a:xfrm>
                <a:off x="3021650" y="4354675"/>
                <a:ext cx="206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6" extrusionOk="0">
                    <a:moveTo>
                      <a:pt x="275" y="1"/>
                    </a:moveTo>
                    <a:cubicBezTo>
                      <a:pt x="252" y="229"/>
                      <a:pt x="229" y="458"/>
                      <a:pt x="229" y="710"/>
                    </a:cubicBezTo>
                    <a:cubicBezTo>
                      <a:pt x="160" y="801"/>
                      <a:pt x="115" y="893"/>
                      <a:pt x="46" y="984"/>
                    </a:cubicBezTo>
                    <a:lnTo>
                      <a:pt x="0" y="1236"/>
                    </a:lnTo>
                    <a:lnTo>
                      <a:pt x="252" y="1236"/>
                    </a:lnTo>
                    <a:cubicBezTo>
                      <a:pt x="824" y="527"/>
                      <a:pt x="824" y="481"/>
                      <a:pt x="275" y="1"/>
                    </a:cubicBezTo>
                    <a:close/>
                  </a:path>
                </a:pathLst>
              </a:custGeom>
              <a:solidFill>
                <a:srgbClr val="E28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6;p88">
                <a:extLst>
                  <a:ext uri="{FF2B5EF4-FFF2-40B4-BE49-F238E27FC236}">
                    <a16:creationId xmlns:a16="http://schemas.microsoft.com/office/drawing/2014/main" id="{7CCB1C44-808C-DA4F-3E41-E847D7142C45}"/>
                  </a:ext>
                </a:extLst>
              </p:cNvPr>
              <p:cNvSpPr/>
              <p:nvPr/>
            </p:nvSpPr>
            <p:spPr>
              <a:xfrm>
                <a:off x="3218875" y="5137300"/>
                <a:ext cx="24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24" extrusionOk="0">
                    <a:moveTo>
                      <a:pt x="389" y="0"/>
                    </a:moveTo>
                    <a:lnTo>
                      <a:pt x="0" y="46"/>
                    </a:lnTo>
                    <a:cubicBezTo>
                      <a:pt x="160" y="389"/>
                      <a:pt x="458" y="686"/>
                      <a:pt x="801" y="823"/>
                    </a:cubicBezTo>
                    <a:cubicBezTo>
                      <a:pt x="892" y="823"/>
                      <a:pt x="961" y="755"/>
                      <a:pt x="961" y="663"/>
                    </a:cubicBezTo>
                    <a:cubicBezTo>
                      <a:pt x="961" y="526"/>
                      <a:pt x="892" y="389"/>
                      <a:pt x="824" y="297"/>
                    </a:cubicBezTo>
                    <a:cubicBezTo>
                      <a:pt x="778" y="252"/>
                      <a:pt x="755" y="229"/>
                      <a:pt x="732" y="183"/>
                    </a:cubicBezTo>
                    <a:cubicBezTo>
                      <a:pt x="664" y="137"/>
                      <a:pt x="595" y="69"/>
                      <a:pt x="503" y="46"/>
                    </a:cubicBez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7;p88">
                <a:extLst>
                  <a:ext uri="{FF2B5EF4-FFF2-40B4-BE49-F238E27FC236}">
                    <a16:creationId xmlns:a16="http://schemas.microsoft.com/office/drawing/2014/main" id="{808C6263-F41A-E347-438C-24D0B7EA09D0}"/>
                  </a:ext>
                </a:extLst>
              </p:cNvPr>
              <p:cNvSpPr/>
              <p:nvPr/>
            </p:nvSpPr>
            <p:spPr>
              <a:xfrm>
                <a:off x="3420675" y="5265225"/>
                <a:ext cx="20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92" extrusionOk="0">
                    <a:moveTo>
                      <a:pt x="344" y="1"/>
                    </a:moveTo>
                    <a:cubicBezTo>
                      <a:pt x="240" y="1"/>
                      <a:pt x="129" y="66"/>
                      <a:pt x="69" y="165"/>
                    </a:cubicBezTo>
                    <a:cubicBezTo>
                      <a:pt x="46" y="165"/>
                      <a:pt x="46" y="188"/>
                      <a:pt x="23" y="234"/>
                    </a:cubicBezTo>
                    <a:cubicBezTo>
                      <a:pt x="0" y="280"/>
                      <a:pt x="23" y="325"/>
                      <a:pt x="69" y="394"/>
                    </a:cubicBezTo>
                    <a:lnTo>
                      <a:pt x="526" y="691"/>
                    </a:lnTo>
                    <a:lnTo>
                      <a:pt x="824" y="417"/>
                    </a:lnTo>
                    <a:cubicBezTo>
                      <a:pt x="824" y="371"/>
                      <a:pt x="824" y="325"/>
                      <a:pt x="801" y="280"/>
                    </a:cubicBezTo>
                    <a:cubicBezTo>
                      <a:pt x="755" y="211"/>
                      <a:pt x="709" y="143"/>
                      <a:pt x="641" y="97"/>
                    </a:cubicBezTo>
                    <a:cubicBezTo>
                      <a:pt x="549" y="51"/>
                      <a:pt x="481" y="28"/>
                      <a:pt x="389" y="5"/>
                    </a:cubicBezTo>
                    <a:cubicBezTo>
                      <a:pt x="374" y="2"/>
                      <a:pt x="359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8;p88">
                <a:extLst>
                  <a:ext uri="{FF2B5EF4-FFF2-40B4-BE49-F238E27FC236}">
                    <a16:creationId xmlns:a16="http://schemas.microsoft.com/office/drawing/2014/main" id="{53C65781-27B0-A770-0E11-E234BDB9575B}"/>
                  </a:ext>
                </a:extLst>
              </p:cNvPr>
              <p:cNvSpPr/>
              <p:nvPr/>
            </p:nvSpPr>
            <p:spPr>
              <a:xfrm>
                <a:off x="3540150" y="5319075"/>
                <a:ext cx="200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57" extrusionOk="0">
                    <a:moveTo>
                      <a:pt x="801" y="1"/>
                    </a:moveTo>
                    <a:lnTo>
                      <a:pt x="0" y="47"/>
                    </a:lnTo>
                    <a:cubicBezTo>
                      <a:pt x="201" y="187"/>
                      <a:pt x="453" y="257"/>
                      <a:pt x="697" y="257"/>
                    </a:cubicBezTo>
                    <a:cubicBezTo>
                      <a:pt x="732" y="257"/>
                      <a:pt x="766" y="255"/>
                      <a:pt x="801" y="252"/>
                    </a:cubicBez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9;p88">
                <a:extLst>
                  <a:ext uri="{FF2B5EF4-FFF2-40B4-BE49-F238E27FC236}">
                    <a16:creationId xmlns:a16="http://schemas.microsoft.com/office/drawing/2014/main" id="{64F57FAB-AB0D-1FD1-6815-BBDD85489B18}"/>
                  </a:ext>
                </a:extLst>
              </p:cNvPr>
              <p:cNvSpPr/>
              <p:nvPr/>
            </p:nvSpPr>
            <p:spPr>
              <a:xfrm>
                <a:off x="3583600" y="5333375"/>
                <a:ext cx="160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38" extrusionOk="0">
                    <a:moveTo>
                      <a:pt x="0" y="0"/>
                    </a:moveTo>
                    <a:cubicBezTo>
                      <a:pt x="80" y="92"/>
                      <a:pt x="200" y="138"/>
                      <a:pt x="320" y="138"/>
                    </a:cubicBezTo>
                    <a:cubicBezTo>
                      <a:pt x="441" y="138"/>
                      <a:pt x="561" y="92"/>
                      <a:pt x="64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0;p88">
                <a:extLst>
                  <a:ext uri="{FF2B5EF4-FFF2-40B4-BE49-F238E27FC236}">
                    <a16:creationId xmlns:a16="http://schemas.microsoft.com/office/drawing/2014/main" id="{239E63D9-E418-AF12-A2B4-B271C1A86C94}"/>
                  </a:ext>
                </a:extLst>
              </p:cNvPr>
              <p:cNvSpPr/>
              <p:nvPr/>
            </p:nvSpPr>
            <p:spPr>
              <a:xfrm>
                <a:off x="3634475" y="5338450"/>
                <a:ext cx="1317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3" extrusionOk="0">
                    <a:moveTo>
                      <a:pt x="147" y="0"/>
                    </a:moveTo>
                    <a:cubicBezTo>
                      <a:pt x="97" y="0"/>
                      <a:pt x="47" y="9"/>
                      <a:pt x="0" y="26"/>
                    </a:cubicBezTo>
                    <a:cubicBezTo>
                      <a:pt x="91" y="154"/>
                      <a:pt x="240" y="223"/>
                      <a:pt x="401" y="223"/>
                    </a:cubicBezTo>
                    <a:cubicBezTo>
                      <a:pt x="442" y="223"/>
                      <a:pt x="484" y="218"/>
                      <a:pt x="526" y="209"/>
                    </a:cubicBezTo>
                    <a:cubicBezTo>
                      <a:pt x="441" y="73"/>
                      <a:pt x="293" y="0"/>
                      <a:pt x="147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1;p88">
                <a:extLst>
                  <a:ext uri="{FF2B5EF4-FFF2-40B4-BE49-F238E27FC236}">
                    <a16:creationId xmlns:a16="http://schemas.microsoft.com/office/drawing/2014/main" id="{25711C27-B82B-005E-DEE4-71CC7CE5CAB7}"/>
                  </a:ext>
                </a:extLst>
              </p:cNvPr>
              <p:cNvSpPr/>
              <p:nvPr/>
            </p:nvSpPr>
            <p:spPr>
              <a:xfrm>
                <a:off x="3238875" y="5156025"/>
                <a:ext cx="91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04" extrusionOk="0">
                    <a:moveTo>
                      <a:pt x="126" y="0"/>
                    </a:moveTo>
                    <a:cubicBezTo>
                      <a:pt x="107" y="0"/>
                      <a:pt x="88" y="2"/>
                      <a:pt x="69" y="6"/>
                    </a:cubicBezTo>
                    <a:lnTo>
                      <a:pt x="1" y="74"/>
                    </a:lnTo>
                    <a:cubicBezTo>
                      <a:pt x="46" y="212"/>
                      <a:pt x="161" y="280"/>
                      <a:pt x="298" y="303"/>
                    </a:cubicBezTo>
                    <a:cubicBezTo>
                      <a:pt x="321" y="257"/>
                      <a:pt x="344" y="212"/>
                      <a:pt x="367" y="143"/>
                    </a:cubicBezTo>
                    <a:cubicBezTo>
                      <a:pt x="309" y="48"/>
                      <a:pt x="22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2;p88">
                <a:extLst>
                  <a:ext uri="{FF2B5EF4-FFF2-40B4-BE49-F238E27FC236}">
                    <a16:creationId xmlns:a16="http://schemas.microsoft.com/office/drawing/2014/main" id="{6CA91CFC-A3BF-5FF9-EC80-2C039EC67457}"/>
                  </a:ext>
                </a:extLst>
              </p:cNvPr>
              <p:cNvSpPr/>
              <p:nvPr/>
            </p:nvSpPr>
            <p:spPr>
              <a:xfrm>
                <a:off x="3246325" y="5161150"/>
                <a:ext cx="687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7" extrusionOk="0">
                    <a:moveTo>
                      <a:pt x="160" y="1"/>
                    </a:moveTo>
                    <a:cubicBezTo>
                      <a:pt x="120" y="1"/>
                      <a:pt x="80" y="18"/>
                      <a:pt x="46" y="52"/>
                    </a:cubicBezTo>
                    <a:lnTo>
                      <a:pt x="0" y="98"/>
                    </a:lnTo>
                    <a:cubicBezTo>
                      <a:pt x="46" y="212"/>
                      <a:pt x="137" y="304"/>
                      <a:pt x="274" y="327"/>
                    </a:cubicBezTo>
                    <a:lnTo>
                      <a:pt x="274" y="52"/>
                    </a:lnTo>
                    <a:cubicBezTo>
                      <a:pt x="240" y="18"/>
                      <a:pt x="200" y="1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3;p88">
                <a:extLst>
                  <a:ext uri="{FF2B5EF4-FFF2-40B4-BE49-F238E27FC236}">
                    <a16:creationId xmlns:a16="http://schemas.microsoft.com/office/drawing/2014/main" id="{C828105B-13C9-D31C-F1E8-CB855BDE8B43}"/>
                  </a:ext>
                </a:extLst>
              </p:cNvPr>
              <p:cNvSpPr/>
              <p:nvPr/>
            </p:nvSpPr>
            <p:spPr>
              <a:xfrm>
                <a:off x="3022800" y="4372400"/>
                <a:ext cx="4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6" extrusionOk="0">
                    <a:moveTo>
                      <a:pt x="183" y="1"/>
                    </a:moveTo>
                    <a:cubicBezTo>
                      <a:pt x="114" y="92"/>
                      <a:pt x="69" y="184"/>
                      <a:pt x="0" y="275"/>
                    </a:cubicBezTo>
                    <a:cubicBezTo>
                      <a:pt x="69" y="184"/>
                      <a:pt x="114" y="92"/>
                      <a:pt x="183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4;p88">
                <a:extLst>
                  <a:ext uri="{FF2B5EF4-FFF2-40B4-BE49-F238E27FC236}">
                    <a16:creationId xmlns:a16="http://schemas.microsoft.com/office/drawing/2014/main" id="{EB4150CE-D1CC-410D-546F-CF9653E070AB}"/>
                  </a:ext>
                </a:extLst>
              </p:cNvPr>
              <p:cNvSpPr/>
              <p:nvPr/>
            </p:nvSpPr>
            <p:spPr>
              <a:xfrm>
                <a:off x="4136975" y="5237900"/>
                <a:ext cx="63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84" extrusionOk="0">
                    <a:moveTo>
                      <a:pt x="252" y="1"/>
                    </a:moveTo>
                    <a:lnTo>
                      <a:pt x="0" y="184"/>
                    </a:lnTo>
                    <a:cubicBezTo>
                      <a:pt x="115" y="184"/>
                      <a:pt x="206" y="115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3875;p88">
                <a:extLst>
                  <a:ext uri="{FF2B5EF4-FFF2-40B4-BE49-F238E27FC236}">
                    <a16:creationId xmlns:a16="http://schemas.microsoft.com/office/drawing/2014/main" id="{C4E55D1F-4DFE-8BAC-FF69-FCED1878EB05}"/>
                  </a:ext>
                </a:extLst>
              </p:cNvPr>
              <p:cNvSpPr/>
              <p:nvPr/>
            </p:nvSpPr>
            <p:spPr>
              <a:xfrm>
                <a:off x="3414375" y="5269350"/>
                <a:ext cx="80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30" extrusionOk="0">
                    <a:moveTo>
                      <a:pt x="321" y="0"/>
                    </a:moveTo>
                    <a:lnTo>
                      <a:pt x="1" y="23"/>
                    </a:lnTo>
                    <a:cubicBezTo>
                      <a:pt x="47" y="160"/>
                      <a:pt x="184" y="229"/>
                      <a:pt x="321" y="229"/>
                    </a:cubicBez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3876;p88">
                <a:extLst>
                  <a:ext uri="{FF2B5EF4-FFF2-40B4-BE49-F238E27FC236}">
                    <a16:creationId xmlns:a16="http://schemas.microsoft.com/office/drawing/2014/main" id="{C36BE821-907E-6592-A7F9-05785F47326F}"/>
                  </a:ext>
                </a:extLst>
              </p:cNvPr>
              <p:cNvSpPr/>
              <p:nvPr/>
            </p:nvSpPr>
            <p:spPr>
              <a:xfrm>
                <a:off x="3564725" y="5326975"/>
                <a:ext cx="74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0" extrusionOk="0">
                    <a:moveTo>
                      <a:pt x="46" y="1"/>
                    </a:moveTo>
                    <a:cubicBezTo>
                      <a:pt x="31" y="1"/>
                      <a:pt x="15" y="2"/>
                      <a:pt x="1" y="5"/>
                    </a:cubicBezTo>
                    <a:cubicBezTo>
                      <a:pt x="41" y="105"/>
                      <a:pt x="150" y="169"/>
                      <a:pt x="253" y="169"/>
                    </a:cubicBezTo>
                    <a:cubicBezTo>
                      <a:pt x="268" y="169"/>
                      <a:pt x="283" y="168"/>
                      <a:pt x="298" y="165"/>
                    </a:cubicBezTo>
                    <a:cubicBezTo>
                      <a:pt x="258" y="65"/>
                      <a:pt x="149" y="1"/>
                      <a:pt x="46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3877;p88">
                <a:extLst>
                  <a:ext uri="{FF2B5EF4-FFF2-40B4-BE49-F238E27FC236}">
                    <a16:creationId xmlns:a16="http://schemas.microsoft.com/office/drawing/2014/main" id="{057A86B2-95F1-E05B-6FD3-DC654D45F96D}"/>
                  </a:ext>
                </a:extLst>
              </p:cNvPr>
              <p:cNvSpPr/>
              <p:nvPr/>
            </p:nvSpPr>
            <p:spPr>
              <a:xfrm>
                <a:off x="3609325" y="5332375"/>
                <a:ext cx="68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32" extrusionOk="0">
                    <a:moveTo>
                      <a:pt x="78" y="0"/>
                    </a:moveTo>
                    <a:cubicBezTo>
                      <a:pt x="51" y="0"/>
                      <a:pt x="24" y="6"/>
                      <a:pt x="0" y="18"/>
                    </a:cubicBezTo>
                    <a:lnTo>
                      <a:pt x="275" y="132"/>
                    </a:lnTo>
                    <a:cubicBezTo>
                      <a:pt x="241" y="47"/>
                      <a:pt x="157" y="0"/>
                      <a:pt x="7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3878;p88">
                <a:extLst>
                  <a:ext uri="{FF2B5EF4-FFF2-40B4-BE49-F238E27FC236}">
                    <a16:creationId xmlns:a16="http://schemas.microsoft.com/office/drawing/2014/main" id="{132F3EB6-A0B3-A348-6C03-994E97857DDD}"/>
                  </a:ext>
                </a:extLst>
              </p:cNvPr>
              <p:cNvSpPr/>
              <p:nvPr/>
            </p:nvSpPr>
            <p:spPr>
              <a:xfrm>
                <a:off x="3103400" y="4981225"/>
                <a:ext cx="51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0" y="1"/>
                    </a:moveTo>
                    <a:cubicBezTo>
                      <a:pt x="0" y="138"/>
                      <a:pt x="69" y="206"/>
                      <a:pt x="206" y="20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3879;p88">
                <a:extLst>
                  <a:ext uri="{FF2B5EF4-FFF2-40B4-BE49-F238E27FC236}">
                    <a16:creationId xmlns:a16="http://schemas.microsoft.com/office/drawing/2014/main" id="{17F2A5C1-5B28-01CD-2B38-8B46330107E0}"/>
                  </a:ext>
                </a:extLst>
              </p:cNvPr>
              <p:cNvSpPr/>
              <p:nvPr/>
            </p:nvSpPr>
            <p:spPr>
              <a:xfrm>
                <a:off x="3116550" y="5000100"/>
                <a:ext cx="51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44" extrusionOk="0">
                    <a:moveTo>
                      <a:pt x="0" y="0"/>
                    </a:moveTo>
                    <a:lnTo>
                      <a:pt x="23" y="252"/>
                    </a:lnTo>
                    <a:lnTo>
                      <a:pt x="115" y="343"/>
                    </a:lnTo>
                    <a:lnTo>
                      <a:pt x="206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3880;p88">
                <a:extLst>
                  <a:ext uri="{FF2B5EF4-FFF2-40B4-BE49-F238E27FC236}">
                    <a16:creationId xmlns:a16="http://schemas.microsoft.com/office/drawing/2014/main" id="{A9103BCC-682B-CBBF-59AD-D0435DEDD72E}"/>
                  </a:ext>
                </a:extLst>
              </p:cNvPr>
              <p:cNvSpPr/>
              <p:nvPr/>
            </p:nvSpPr>
            <p:spPr>
              <a:xfrm>
                <a:off x="3116550" y="5005800"/>
                <a:ext cx="51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3" extrusionOk="0">
                    <a:moveTo>
                      <a:pt x="23" y="1"/>
                    </a:moveTo>
                    <a:cubicBezTo>
                      <a:pt x="0" y="115"/>
                      <a:pt x="69" y="230"/>
                      <a:pt x="160" y="252"/>
                    </a:cubicBezTo>
                    <a:cubicBezTo>
                      <a:pt x="183" y="184"/>
                      <a:pt x="206" y="92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3881;p88">
                <a:extLst>
                  <a:ext uri="{FF2B5EF4-FFF2-40B4-BE49-F238E27FC236}">
                    <a16:creationId xmlns:a16="http://schemas.microsoft.com/office/drawing/2014/main" id="{B64DF570-42F3-17B6-913F-862696E66D1C}"/>
                  </a:ext>
                </a:extLst>
              </p:cNvPr>
              <p:cNvSpPr/>
              <p:nvPr/>
            </p:nvSpPr>
            <p:spPr>
              <a:xfrm>
                <a:off x="4350550" y="4197275"/>
                <a:ext cx="128875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3320" extrusionOk="0">
                    <a:moveTo>
                      <a:pt x="358" y="0"/>
                    </a:moveTo>
                    <a:cubicBezTo>
                      <a:pt x="1" y="0"/>
                      <a:pt x="72" y="329"/>
                      <a:pt x="9" y="580"/>
                    </a:cubicBezTo>
                    <a:cubicBezTo>
                      <a:pt x="32" y="694"/>
                      <a:pt x="55" y="809"/>
                      <a:pt x="78" y="923"/>
                    </a:cubicBezTo>
                    <a:cubicBezTo>
                      <a:pt x="124" y="1037"/>
                      <a:pt x="147" y="1152"/>
                      <a:pt x="169" y="1243"/>
                    </a:cubicBezTo>
                    <a:cubicBezTo>
                      <a:pt x="215" y="1495"/>
                      <a:pt x="284" y="1701"/>
                      <a:pt x="421" y="1906"/>
                    </a:cubicBezTo>
                    <a:cubicBezTo>
                      <a:pt x="947" y="2432"/>
                      <a:pt x="1358" y="3073"/>
                      <a:pt x="1610" y="3781"/>
                    </a:cubicBezTo>
                    <a:cubicBezTo>
                      <a:pt x="2776" y="6800"/>
                      <a:pt x="3874" y="9818"/>
                      <a:pt x="4285" y="13042"/>
                    </a:cubicBezTo>
                    <a:cubicBezTo>
                      <a:pt x="4369" y="13210"/>
                      <a:pt x="4472" y="13320"/>
                      <a:pt x="4664" y="13320"/>
                    </a:cubicBezTo>
                    <a:cubicBezTo>
                      <a:pt x="4682" y="13320"/>
                      <a:pt x="4700" y="13319"/>
                      <a:pt x="4720" y="13317"/>
                    </a:cubicBezTo>
                    <a:cubicBezTo>
                      <a:pt x="4926" y="13042"/>
                      <a:pt x="4949" y="12699"/>
                      <a:pt x="4811" y="12402"/>
                    </a:cubicBezTo>
                    <a:cubicBezTo>
                      <a:pt x="4651" y="12105"/>
                      <a:pt x="4788" y="11853"/>
                      <a:pt x="5154" y="11808"/>
                    </a:cubicBezTo>
                    <a:cubicBezTo>
                      <a:pt x="4834" y="10390"/>
                      <a:pt x="4491" y="8995"/>
                      <a:pt x="4057" y="7600"/>
                    </a:cubicBezTo>
                    <a:cubicBezTo>
                      <a:pt x="3942" y="7074"/>
                      <a:pt x="3759" y="6571"/>
                      <a:pt x="3485" y="6114"/>
                    </a:cubicBezTo>
                    <a:cubicBezTo>
                      <a:pt x="3211" y="5657"/>
                      <a:pt x="3028" y="5153"/>
                      <a:pt x="2913" y="4650"/>
                    </a:cubicBezTo>
                    <a:cubicBezTo>
                      <a:pt x="2479" y="3027"/>
                      <a:pt x="1862" y="1495"/>
                      <a:pt x="695" y="260"/>
                    </a:cubicBezTo>
                    <a:cubicBezTo>
                      <a:pt x="627" y="169"/>
                      <a:pt x="558" y="100"/>
                      <a:pt x="467" y="8"/>
                    </a:cubicBezTo>
                    <a:cubicBezTo>
                      <a:pt x="427" y="3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3882;p88">
                <a:extLst>
                  <a:ext uri="{FF2B5EF4-FFF2-40B4-BE49-F238E27FC236}">
                    <a16:creationId xmlns:a16="http://schemas.microsoft.com/office/drawing/2014/main" id="{C6CEB593-D585-98B0-DEE0-DFA051FA034D}"/>
                  </a:ext>
                </a:extLst>
              </p:cNvPr>
              <p:cNvSpPr/>
              <p:nvPr/>
            </p:nvSpPr>
            <p:spPr>
              <a:xfrm>
                <a:off x="4147250" y="4003675"/>
                <a:ext cx="214975" cy="214400"/>
              </a:xfrm>
              <a:custGeom>
                <a:avLst/>
                <a:gdLst/>
                <a:ahLst/>
                <a:cxnLst/>
                <a:rect l="l" t="t" r="r" b="b"/>
                <a:pathLst>
                  <a:path w="8599" h="8576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1" y="389"/>
                      <a:pt x="710" y="732"/>
                      <a:pt x="893" y="1098"/>
                    </a:cubicBezTo>
                    <a:cubicBezTo>
                      <a:pt x="2150" y="1830"/>
                      <a:pt x="3111" y="2905"/>
                      <a:pt x="4163" y="3911"/>
                    </a:cubicBezTo>
                    <a:cubicBezTo>
                      <a:pt x="4780" y="4780"/>
                      <a:pt x="5878" y="5214"/>
                      <a:pt x="6335" y="6243"/>
                    </a:cubicBezTo>
                    <a:cubicBezTo>
                      <a:pt x="6403" y="6312"/>
                      <a:pt x="6472" y="6403"/>
                      <a:pt x="6564" y="6472"/>
                    </a:cubicBezTo>
                    <a:cubicBezTo>
                      <a:pt x="6632" y="6563"/>
                      <a:pt x="6701" y="6632"/>
                      <a:pt x="6769" y="6701"/>
                    </a:cubicBezTo>
                    <a:cubicBezTo>
                      <a:pt x="6907" y="6838"/>
                      <a:pt x="7021" y="6975"/>
                      <a:pt x="7112" y="7135"/>
                    </a:cubicBezTo>
                    <a:cubicBezTo>
                      <a:pt x="7158" y="7227"/>
                      <a:pt x="7204" y="7318"/>
                      <a:pt x="7272" y="7387"/>
                    </a:cubicBezTo>
                    <a:cubicBezTo>
                      <a:pt x="7341" y="7501"/>
                      <a:pt x="7410" y="7638"/>
                      <a:pt x="7478" y="7752"/>
                    </a:cubicBezTo>
                    <a:cubicBezTo>
                      <a:pt x="7524" y="7821"/>
                      <a:pt x="7593" y="7913"/>
                      <a:pt x="7638" y="7981"/>
                    </a:cubicBezTo>
                    <a:cubicBezTo>
                      <a:pt x="7775" y="8118"/>
                      <a:pt x="7867" y="8301"/>
                      <a:pt x="7981" y="8461"/>
                    </a:cubicBezTo>
                    <a:cubicBezTo>
                      <a:pt x="8027" y="8530"/>
                      <a:pt x="8118" y="8576"/>
                      <a:pt x="8233" y="8576"/>
                    </a:cubicBezTo>
                    <a:lnTo>
                      <a:pt x="8347" y="8507"/>
                    </a:lnTo>
                    <a:cubicBezTo>
                      <a:pt x="8370" y="8233"/>
                      <a:pt x="8324" y="7935"/>
                      <a:pt x="8599" y="7752"/>
                    </a:cubicBezTo>
                    <a:cubicBezTo>
                      <a:pt x="8004" y="6769"/>
                      <a:pt x="7295" y="5855"/>
                      <a:pt x="6541" y="4986"/>
                    </a:cubicBezTo>
                    <a:cubicBezTo>
                      <a:pt x="5786" y="4094"/>
                      <a:pt x="4940" y="3293"/>
                      <a:pt x="4025" y="2607"/>
                    </a:cubicBezTo>
                    <a:cubicBezTo>
                      <a:pt x="3751" y="2402"/>
                      <a:pt x="3522" y="2173"/>
                      <a:pt x="3294" y="1921"/>
                    </a:cubicBezTo>
                    <a:cubicBezTo>
                      <a:pt x="2539" y="1213"/>
                      <a:pt x="1807" y="481"/>
                      <a:pt x="870" y="1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3883;p88">
                <a:extLst>
                  <a:ext uri="{FF2B5EF4-FFF2-40B4-BE49-F238E27FC236}">
                    <a16:creationId xmlns:a16="http://schemas.microsoft.com/office/drawing/2014/main" id="{9995A7CB-AD69-7EC2-BAAB-5DCDBE2EBB1D}"/>
                  </a:ext>
                </a:extLst>
              </p:cNvPr>
              <p:cNvSpPr/>
              <p:nvPr/>
            </p:nvSpPr>
            <p:spPr>
              <a:xfrm>
                <a:off x="4096375" y="3965950"/>
                <a:ext cx="783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653" extrusionOk="0">
                    <a:moveTo>
                      <a:pt x="618" y="0"/>
                    </a:moveTo>
                    <a:cubicBezTo>
                      <a:pt x="1" y="343"/>
                      <a:pt x="252" y="1075"/>
                      <a:pt x="1" y="1555"/>
                    </a:cubicBezTo>
                    <a:cubicBezTo>
                      <a:pt x="115" y="2081"/>
                      <a:pt x="527" y="2264"/>
                      <a:pt x="1007" y="2379"/>
                    </a:cubicBezTo>
                    <a:cubicBezTo>
                      <a:pt x="1327" y="2379"/>
                      <a:pt x="1670" y="2424"/>
                      <a:pt x="1990" y="2516"/>
                    </a:cubicBezTo>
                    <a:cubicBezTo>
                      <a:pt x="2218" y="2544"/>
                      <a:pt x="2455" y="2653"/>
                      <a:pt x="2696" y="2653"/>
                    </a:cubicBezTo>
                    <a:cubicBezTo>
                      <a:pt x="2841" y="2653"/>
                      <a:pt x="2987" y="2613"/>
                      <a:pt x="3133" y="2493"/>
                    </a:cubicBezTo>
                    <a:cubicBezTo>
                      <a:pt x="3019" y="2333"/>
                      <a:pt x="2882" y="2173"/>
                      <a:pt x="2768" y="1990"/>
                    </a:cubicBezTo>
                    <a:cubicBezTo>
                      <a:pt x="2630" y="1830"/>
                      <a:pt x="2676" y="1578"/>
                      <a:pt x="2882" y="1487"/>
                    </a:cubicBezTo>
                    <a:cubicBezTo>
                      <a:pt x="2219" y="869"/>
                      <a:pt x="1464" y="366"/>
                      <a:pt x="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3884;p88">
                <a:extLst>
                  <a:ext uri="{FF2B5EF4-FFF2-40B4-BE49-F238E27FC236}">
                    <a16:creationId xmlns:a16="http://schemas.microsoft.com/office/drawing/2014/main" id="{27D6D3F5-2BB8-403D-CA2C-16F217D03AC4}"/>
                  </a:ext>
                </a:extLst>
              </p:cNvPr>
              <p:cNvSpPr/>
              <p:nvPr/>
            </p:nvSpPr>
            <p:spPr>
              <a:xfrm>
                <a:off x="4040925" y="3939650"/>
                <a:ext cx="703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39" extrusionOk="0">
                    <a:moveTo>
                      <a:pt x="1098" y="1"/>
                    </a:moveTo>
                    <a:cubicBezTo>
                      <a:pt x="481" y="206"/>
                      <a:pt x="801" y="481"/>
                      <a:pt x="1075" y="732"/>
                    </a:cubicBezTo>
                    <a:cubicBezTo>
                      <a:pt x="1056" y="735"/>
                      <a:pt x="1037" y="736"/>
                      <a:pt x="1017" y="736"/>
                    </a:cubicBezTo>
                    <a:cubicBezTo>
                      <a:pt x="831" y="736"/>
                      <a:pt x="614" y="642"/>
                      <a:pt x="423" y="642"/>
                    </a:cubicBezTo>
                    <a:cubicBezTo>
                      <a:pt x="242" y="642"/>
                      <a:pt x="85" y="726"/>
                      <a:pt x="1" y="1052"/>
                    </a:cubicBezTo>
                    <a:cubicBezTo>
                      <a:pt x="618" y="1830"/>
                      <a:pt x="1281" y="2470"/>
                      <a:pt x="2333" y="2539"/>
                    </a:cubicBezTo>
                    <a:cubicBezTo>
                      <a:pt x="2630" y="2242"/>
                      <a:pt x="2767" y="1807"/>
                      <a:pt x="2722" y="1373"/>
                    </a:cubicBezTo>
                    <a:cubicBezTo>
                      <a:pt x="2676" y="1258"/>
                      <a:pt x="2722" y="1121"/>
                      <a:pt x="2813" y="1052"/>
                    </a:cubicBezTo>
                    <a:cubicBezTo>
                      <a:pt x="2333" y="595"/>
                      <a:pt x="1738" y="229"/>
                      <a:pt x="1098" y="1"/>
                    </a:cubicBezTo>
                    <a:close/>
                  </a:path>
                </a:pathLst>
              </a:custGeom>
              <a:solidFill>
                <a:srgbClr val="DD78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3885;p88">
                <a:extLst>
                  <a:ext uri="{FF2B5EF4-FFF2-40B4-BE49-F238E27FC236}">
                    <a16:creationId xmlns:a16="http://schemas.microsoft.com/office/drawing/2014/main" id="{A3957166-C490-4A47-4E2C-C9B8CB306868}"/>
                  </a:ext>
                </a:extLst>
              </p:cNvPr>
              <p:cNvSpPr/>
              <p:nvPr/>
            </p:nvSpPr>
            <p:spPr>
              <a:xfrm>
                <a:off x="3891150" y="3869025"/>
                <a:ext cx="132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2293" extrusionOk="0">
                    <a:moveTo>
                      <a:pt x="294" y="0"/>
                    </a:moveTo>
                    <a:cubicBezTo>
                      <a:pt x="211" y="0"/>
                      <a:pt x="127" y="19"/>
                      <a:pt x="46" y="59"/>
                    </a:cubicBezTo>
                    <a:cubicBezTo>
                      <a:pt x="1" y="150"/>
                      <a:pt x="1" y="287"/>
                      <a:pt x="46" y="402"/>
                    </a:cubicBezTo>
                    <a:cubicBezTo>
                      <a:pt x="366" y="790"/>
                      <a:pt x="824" y="859"/>
                      <a:pt x="1235" y="1042"/>
                    </a:cubicBezTo>
                    <a:cubicBezTo>
                      <a:pt x="2333" y="1522"/>
                      <a:pt x="3522" y="1728"/>
                      <a:pt x="4597" y="2277"/>
                    </a:cubicBezTo>
                    <a:cubicBezTo>
                      <a:pt x="4707" y="2277"/>
                      <a:pt x="4822" y="2293"/>
                      <a:pt x="4927" y="2293"/>
                    </a:cubicBezTo>
                    <a:cubicBezTo>
                      <a:pt x="5127" y="2293"/>
                      <a:pt x="5291" y="2234"/>
                      <a:pt x="5306" y="1888"/>
                    </a:cubicBezTo>
                    <a:cubicBezTo>
                      <a:pt x="3796" y="1111"/>
                      <a:pt x="2219" y="493"/>
                      <a:pt x="595" y="82"/>
                    </a:cubicBezTo>
                    <a:cubicBezTo>
                      <a:pt x="505" y="30"/>
                      <a:pt x="401" y="0"/>
                      <a:pt x="294" y="0"/>
                    </a:cubicBezTo>
                    <a:close/>
                  </a:path>
                </a:pathLst>
              </a:custGeom>
              <a:solidFill>
                <a:srgbClr val="E59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3886;p88">
                <a:extLst>
                  <a:ext uri="{FF2B5EF4-FFF2-40B4-BE49-F238E27FC236}">
                    <a16:creationId xmlns:a16="http://schemas.microsoft.com/office/drawing/2014/main" id="{366A3815-4DCF-5B96-DF57-B846AA81E171}"/>
                  </a:ext>
                </a:extLst>
              </p:cNvPr>
              <p:cNvSpPr/>
              <p:nvPr/>
            </p:nvSpPr>
            <p:spPr>
              <a:xfrm>
                <a:off x="3773400" y="3853275"/>
                <a:ext cx="121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429" extrusionOk="0">
                    <a:moveTo>
                      <a:pt x="866" y="1"/>
                    </a:moveTo>
                    <a:cubicBezTo>
                      <a:pt x="577" y="1"/>
                      <a:pt x="289" y="9"/>
                      <a:pt x="0" y="26"/>
                    </a:cubicBezTo>
                    <a:lnTo>
                      <a:pt x="0" y="231"/>
                    </a:lnTo>
                    <a:cubicBezTo>
                      <a:pt x="0" y="346"/>
                      <a:pt x="23" y="437"/>
                      <a:pt x="46" y="529"/>
                    </a:cubicBezTo>
                    <a:lnTo>
                      <a:pt x="114" y="666"/>
                    </a:lnTo>
                    <a:cubicBezTo>
                      <a:pt x="160" y="757"/>
                      <a:pt x="206" y="872"/>
                      <a:pt x="252" y="963"/>
                    </a:cubicBezTo>
                    <a:cubicBezTo>
                      <a:pt x="274" y="1055"/>
                      <a:pt x="343" y="1146"/>
                      <a:pt x="389" y="1238"/>
                    </a:cubicBezTo>
                    <a:cubicBezTo>
                      <a:pt x="480" y="1329"/>
                      <a:pt x="572" y="1375"/>
                      <a:pt x="686" y="1420"/>
                    </a:cubicBezTo>
                    <a:cubicBezTo>
                      <a:pt x="724" y="1426"/>
                      <a:pt x="763" y="1429"/>
                      <a:pt x="803" y="1429"/>
                    </a:cubicBezTo>
                    <a:cubicBezTo>
                      <a:pt x="931" y="1429"/>
                      <a:pt x="1067" y="1399"/>
                      <a:pt x="1189" y="1329"/>
                    </a:cubicBezTo>
                    <a:cubicBezTo>
                      <a:pt x="1514" y="895"/>
                      <a:pt x="1920" y="807"/>
                      <a:pt x="2344" y="807"/>
                    </a:cubicBezTo>
                    <a:cubicBezTo>
                      <a:pt x="2635" y="807"/>
                      <a:pt x="2935" y="849"/>
                      <a:pt x="3224" y="849"/>
                    </a:cubicBezTo>
                    <a:cubicBezTo>
                      <a:pt x="3534" y="862"/>
                      <a:pt x="3844" y="979"/>
                      <a:pt x="4145" y="979"/>
                    </a:cubicBezTo>
                    <a:cubicBezTo>
                      <a:pt x="4354" y="979"/>
                      <a:pt x="4559" y="922"/>
                      <a:pt x="4756" y="734"/>
                    </a:cubicBezTo>
                    <a:cubicBezTo>
                      <a:pt x="4779" y="734"/>
                      <a:pt x="4825" y="712"/>
                      <a:pt x="4848" y="666"/>
                    </a:cubicBezTo>
                    <a:cubicBezTo>
                      <a:pt x="4871" y="620"/>
                      <a:pt x="4848" y="574"/>
                      <a:pt x="4756" y="529"/>
                    </a:cubicBezTo>
                    <a:cubicBezTo>
                      <a:pt x="3482" y="173"/>
                      <a:pt x="2177" y="1"/>
                      <a:pt x="866" y="1"/>
                    </a:cubicBezTo>
                    <a:close/>
                  </a:path>
                </a:pathLst>
              </a:custGeom>
              <a:solidFill>
                <a:srgbClr val="E28A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3887;p88">
                <a:extLst>
                  <a:ext uri="{FF2B5EF4-FFF2-40B4-BE49-F238E27FC236}">
                    <a16:creationId xmlns:a16="http://schemas.microsoft.com/office/drawing/2014/main" id="{4AB441C3-F909-3163-5D25-9E512C1CB2EA}"/>
                  </a:ext>
                </a:extLst>
              </p:cNvPr>
              <p:cNvSpPr/>
              <p:nvPr/>
            </p:nvSpPr>
            <p:spPr>
              <a:xfrm>
                <a:off x="3992325" y="3916225"/>
                <a:ext cx="783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093" extrusionOk="0">
                    <a:moveTo>
                      <a:pt x="1236" y="0"/>
                    </a:moveTo>
                    <a:cubicBezTo>
                      <a:pt x="1125" y="206"/>
                      <a:pt x="948" y="225"/>
                      <a:pt x="765" y="225"/>
                    </a:cubicBezTo>
                    <a:cubicBezTo>
                      <a:pt x="724" y="225"/>
                      <a:pt x="683" y="224"/>
                      <a:pt x="641" y="224"/>
                    </a:cubicBezTo>
                    <a:cubicBezTo>
                      <a:pt x="603" y="224"/>
                      <a:pt x="564" y="225"/>
                      <a:pt x="527" y="229"/>
                    </a:cubicBezTo>
                    <a:lnTo>
                      <a:pt x="367" y="320"/>
                    </a:lnTo>
                    <a:cubicBezTo>
                      <a:pt x="1" y="892"/>
                      <a:pt x="435" y="846"/>
                      <a:pt x="801" y="892"/>
                    </a:cubicBezTo>
                    <a:cubicBezTo>
                      <a:pt x="834" y="898"/>
                      <a:pt x="870" y="901"/>
                      <a:pt x="908" y="901"/>
                    </a:cubicBezTo>
                    <a:cubicBezTo>
                      <a:pt x="1041" y="901"/>
                      <a:pt x="1198" y="868"/>
                      <a:pt x="1334" y="868"/>
                    </a:cubicBezTo>
                    <a:cubicBezTo>
                      <a:pt x="1557" y="868"/>
                      <a:pt x="1724" y="956"/>
                      <a:pt x="1647" y="1418"/>
                    </a:cubicBezTo>
                    <a:cubicBezTo>
                      <a:pt x="1533" y="1532"/>
                      <a:pt x="1464" y="1692"/>
                      <a:pt x="1464" y="1875"/>
                    </a:cubicBezTo>
                    <a:cubicBezTo>
                      <a:pt x="1554" y="2016"/>
                      <a:pt x="1651" y="2092"/>
                      <a:pt x="1758" y="2092"/>
                    </a:cubicBezTo>
                    <a:cubicBezTo>
                      <a:pt x="1843" y="2092"/>
                      <a:pt x="1935" y="2045"/>
                      <a:pt x="2036" y="1944"/>
                    </a:cubicBezTo>
                    <a:cubicBezTo>
                      <a:pt x="2113" y="1845"/>
                      <a:pt x="2194" y="1815"/>
                      <a:pt x="2281" y="1815"/>
                    </a:cubicBezTo>
                    <a:cubicBezTo>
                      <a:pt x="2376" y="1815"/>
                      <a:pt x="2477" y="1851"/>
                      <a:pt x="2585" y="1875"/>
                    </a:cubicBezTo>
                    <a:cubicBezTo>
                      <a:pt x="2752" y="1917"/>
                      <a:pt x="2871" y="1942"/>
                      <a:pt x="2951" y="1942"/>
                    </a:cubicBezTo>
                    <a:cubicBezTo>
                      <a:pt x="3133" y="1942"/>
                      <a:pt x="3115" y="1813"/>
                      <a:pt x="3019" y="1464"/>
                    </a:cubicBezTo>
                    <a:cubicBezTo>
                      <a:pt x="2951" y="1281"/>
                      <a:pt x="2836" y="1098"/>
                      <a:pt x="3042" y="938"/>
                    </a:cubicBezTo>
                    <a:cubicBezTo>
                      <a:pt x="2493" y="549"/>
                      <a:pt x="1876" y="252"/>
                      <a:pt x="1236" y="0"/>
                    </a:cubicBez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3888;p88">
                <a:extLst>
                  <a:ext uri="{FF2B5EF4-FFF2-40B4-BE49-F238E27FC236}">
                    <a16:creationId xmlns:a16="http://schemas.microsoft.com/office/drawing/2014/main" id="{9BF4A222-1112-560E-EBE1-3D28D4990004}"/>
                  </a:ext>
                </a:extLst>
              </p:cNvPr>
              <p:cNvSpPr/>
              <p:nvPr/>
            </p:nvSpPr>
            <p:spPr>
              <a:xfrm>
                <a:off x="3892300" y="3866125"/>
                <a:ext cx="137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21" extrusionOk="0">
                    <a:moveTo>
                      <a:pt x="126" y="1"/>
                    </a:moveTo>
                    <a:cubicBezTo>
                      <a:pt x="84" y="1"/>
                      <a:pt x="42" y="5"/>
                      <a:pt x="0" y="15"/>
                    </a:cubicBezTo>
                    <a:lnTo>
                      <a:pt x="0" y="220"/>
                    </a:lnTo>
                    <a:lnTo>
                      <a:pt x="549" y="198"/>
                    </a:lnTo>
                    <a:cubicBezTo>
                      <a:pt x="440" y="70"/>
                      <a:pt x="287" y="1"/>
                      <a:pt x="126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3889;p88">
                <a:extLst>
                  <a:ext uri="{FF2B5EF4-FFF2-40B4-BE49-F238E27FC236}">
                    <a16:creationId xmlns:a16="http://schemas.microsoft.com/office/drawing/2014/main" id="{942854E9-5370-0799-669B-62F721C8288C}"/>
                  </a:ext>
                </a:extLst>
              </p:cNvPr>
              <p:cNvSpPr/>
              <p:nvPr/>
            </p:nvSpPr>
            <p:spPr>
              <a:xfrm>
                <a:off x="4362200" y="4197475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1" y="0"/>
                    </a:moveTo>
                    <a:lnTo>
                      <a:pt x="229" y="252"/>
                    </a:lnTo>
                    <a:cubicBezTo>
                      <a:pt x="229" y="138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3890;p88">
                <a:extLst>
                  <a:ext uri="{FF2B5EF4-FFF2-40B4-BE49-F238E27FC236}">
                    <a16:creationId xmlns:a16="http://schemas.microsoft.com/office/drawing/2014/main" id="{1520A134-673E-A0F3-55F7-70A4149586A0}"/>
                  </a:ext>
                </a:extLst>
              </p:cNvPr>
              <p:cNvSpPr/>
              <p:nvPr/>
            </p:nvSpPr>
            <p:spPr>
              <a:xfrm>
                <a:off x="3302900" y="3903075"/>
                <a:ext cx="1995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4345" extrusionOk="0">
                    <a:moveTo>
                      <a:pt x="6541" y="0"/>
                    </a:moveTo>
                    <a:cubicBezTo>
                      <a:pt x="6289" y="526"/>
                      <a:pt x="5809" y="618"/>
                      <a:pt x="5306" y="755"/>
                    </a:cubicBezTo>
                    <a:cubicBezTo>
                      <a:pt x="4117" y="1029"/>
                      <a:pt x="2973" y="1601"/>
                      <a:pt x="2013" y="2378"/>
                    </a:cubicBezTo>
                    <a:cubicBezTo>
                      <a:pt x="1830" y="2607"/>
                      <a:pt x="1556" y="2721"/>
                      <a:pt x="1281" y="2767"/>
                    </a:cubicBezTo>
                    <a:cubicBezTo>
                      <a:pt x="915" y="3087"/>
                      <a:pt x="550" y="3384"/>
                      <a:pt x="207" y="3727"/>
                    </a:cubicBezTo>
                    <a:cubicBezTo>
                      <a:pt x="1" y="3933"/>
                      <a:pt x="92" y="4093"/>
                      <a:pt x="527" y="4253"/>
                    </a:cubicBezTo>
                    <a:cubicBezTo>
                      <a:pt x="572" y="4314"/>
                      <a:pt x="649" y="4345"/>
                      <a:pt x="722" y="4345"/>
                    </a:cubicBezTo>
                    <a:cubicBezTo>
                      <a:pt x="758" y="4345"/>
                      <a:pt x="794" y="4337"/>
                      <a:pt x="824" y="4322"/>
                    </a:cubicBezTo>
                    <a:cubicBezTo>
                      <a:pt x="984" y="4253"/>
                      <a:pt x="1121" y="4162"/>
                      <a:pt x="1258" y="4070"/>
                    </a:cubicBezTo>
                    <a:cubicBezTo>
                      <a:pt x="2265" y="3407"/>
                      <a:pt x="3431" y="3041"/>
                      <a:pt x="4437" y="2401"/>
                    </a:cubicBezTo>
                    <a:cubicBezTo>
                      <a:pt x="5535" y="1669"/>
                      <a:pt x="6952" y="1464"/>
                      <a:pt x="7958" y="526"/>
                    </a:cubicBezTo>
                    <a:cubicBezTo>
                      <a:pt x="7981" y="320"/>
                      <a:pt x="7913" y="137"/>
                      <a:pt x="7775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3891;p88">
                <a:extLst>
                  <a:ext uri="{FF2B5EF4-FFF2-40B4-BE49-F238E27FC236}">
                    <a16:creationId xmlns:a16="http://schemas.microsoft.com/office/drawing/2014/main" id="{C0B7ECB5-C6D2-42AA-5AF9-776079E08D18}"/>
                  </a:ext>
                </a:extLst>
              </p:cNvPr>
              <p:cNvSpPr/>
              <p:nvPr/>
            </p:nvSpPr>
            <p:spPr>
              <a:xfrm>
                <a:off x="3164175" y="4048800"/>
                <a:ext cx="114750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702" extrusionOk="0">
                    <a:moveTo>
                      <a:pt x="4280" y="1"/>
                    </a:moveTo>
                    <a:cubicBezTo>
                      <a:pt x="4217" y="1"/>
                      <a:pt x="4152" y="28"/>
                      <a:pt x="4086" y="94"/>
                    </a:cubicBezTo>
                    <a:cubicBezTo>
                      <a:pt x="3515" y="665"/>
                      <a:pt x="2737" y="1031"/>
                      <a:pt x="2303" y="1763"/>
                    </a:cubicBezTo>
                    <a:cubicBezTo>
                      <a:pt x="2074" y="2174"/>
                      <a:pt x="1731" y="2495"/>
                      <a:pt x="1319" y="2700"/>
                    </a:cubicBezTo>
                    <a:cubicBezTo>
                      <a:pt x="1182" y="2700"/>
                      <a:pt x="1091" y="2815"/>
                      <a:pt x="1068" y="2952"/>
                    </a:cubicBezTo>
                    <a:cubicBezTo>
                      <a:pt x="1068" y="3203"/>
                      <a:pt x="954" y="3432"/>
                      <a:pt x="725" y="3569"/>
                    </a:cubicBezTo>
                    <a:cubicBezTo>
                      <a:pt x="405" y="3775"/>
                      <a:pt x="176" y="4072"/>
                      <a:pt x="39" y="4438"/>
                    </a:cubicBezTo>
                    <a:cubicBezTo>
                      <a:pt x="1" y="4609"/>
                      <a:pt x="42" y="4701"/>
                      <a:pt x="188" y="4701"/>
                    </a:cubicBezTo>
                    <a:cubicBezTo>
                      <a:pt x="218" y="4701"/>
                      <a:pt x="252" y="4698"/>
                      <a:pt x="290" y="4690"/>
                    </a:cubicBezTo>
                    <a:cubicBezTo>
                      <a:pt x="1571" y="3203"/>
                      <a:pt x="2760" y="1649"/>
                      <a:pt x="4384" y="505"/>
                    </a:cubicBezTo>
                    <a:cubicBezTo>
                      <a:pt x="4452" y="414"/>
                      <a:pt x="4521" y="322"/>
                      <a:pt x="4589" y="208"/>
                    </a:cubicBezTo>
                    <a:cubicBezTo>
                      <a:pt x="4501" y="90"/>
                      <a:pt x="4394" y="1"/>
                      <a:pt x="4280" y="1"/>
                    </a:cubicBezTo>
                    <a:close/>
                  </a:path>
                </a:pathLst>
              </a:custGeom>
              <a:solidFill>
                <a:srgbClr val="E385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3892;p88">
                <a:extLst>
                  <a:ext uri="{FF2B5EF4-FFF2-40B4-BE49-F238E27FC236}">
                    <a16:creationId xmlns:a16="http://schemas.microsoft.com/office/drawing/2014/main" id="{FD7EA56B-FBF9-2220-FFDD-04B7137E63D7}"/>
                  </a:ext>
                </a:extLst>
              </p:cNvPr>
              <p:cNvSpPr/>
              <p:nvPr/>
            </p:nvSpPr>
            <p:spPr>
              <a:xfrm>
                <a:off x="3286900" y="4009975"/>
                <a:ext cx="377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81" extrusionOk="0">
                    <a:moveTo>
                      <a:pt x="1167" y="0"/>
                    </a:moveTo>
                    <a:cubicBezTo>
                      <a:pt x="984" y="458"/>
                      <a:pt x="435" y="503"/>
                      <a:pt x="161" y="869"/>
                    </a:cubicBezTo>
                    <a:cubicBezTo>
                      <a:pt x="46" y="1029"/>
                      <a:pt x="1" y="1144"/>
                      <a:pt x="183" y="1281"/>
                    </a:cubicBezTo>
                    <a:cubicBezTo>
                      <a:pt x="687" y="1075"/>
                      <a:pt x="1121" y="732"/>
                      <a:pt x="1441" y="297"/>
                    </a:cubicBezTo>
                    <a:cubicBezTo>
                      <a:pt x="1464" y="297"/>
                      <a:pt x="1487" y="275"/>
                      <a:pt x="1487" y="183"/>
                    </a:cubicBezTo>
                    <a:cubicBezTo>
                      <a:pt x="1510" y="115"/>
                      <a:pt x="1464" y="46"/>
                      <a:pt x="1418" y="0"/>
                    </a:cubicBezTo>
                    <a:close/>
                  </a:path>
                </a:pathLst>
              </a:custGeom>
              <a:solidFill>
                <a:srgbClr val="DF7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3893;p88">
                <a:extLst>
                  <a:ext uri="{FF2B5EF4-FFF2-40B4-BE49-F238E27FC236}">
                    <a16:creationId xmlns:a16="http://schemas.microsoft.com/office/drawing/2014/main" id="{32925FF5-3898-5074-7B77-9199D282E40A}"/>
                  </a:ext>
                </a:extLst>
              </p:cNvPr>
              <p:cNvSpPr/>
              <p:nvPr/>
            </p:nvSpPr>
            <p:spPr>
              <a:xfrm>
                <a:off x="3172000" y="4105950"/>
                <a:ext cx="2517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66" extrusionOk="0">
                    <a:moveTo>
                      <a:pt x="708" y="1"/>
                    </a:moveTo>
                    <a:cubicBezTo>
                      <a:pt x="649" y="1"/>
                      <a:pt x="571" y="20"/>
                      <a:pt x="458" y="49"/>
                    </a:cubicBezTo>
                    <a:lnTo>
                      <a:pt x="0" y="163"/>
                    </a:lnTo>
                    <a:lnTo>
                      <a:pt x="0" y="414"/>
                    </a:lnTo>
                    <a:lnTo>
                      <a:pt x="755" y="666"/>
                    </a:lnTo>
                    <a:lnTo>
                      <a:pt x="1006" y="414"/>
                    </a:lnTo>
                    <a:cubicBezTo>
                      <a:pt x="880" y="98"/>
                      <a:pt x="841" y="1"/>
                      <a:pt x="708" y="1"/>
                    </a:cubicBezTo>
                    <a:close/>
                  </a:path>
                </a:pathLst>
              </a:custGeom>
              <a:solidFill>
                <a:srgbClr val="F0B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3894;p88">
                <a:extLst>
                  <a:ext uri="{FF2B5EF4-FFF2-40B4-BE49-F238E27FC236}">
                    <a16:creationId xmlns:a16="http://schemas.microsoft.com/office/drawing/2014/main" id="{63180753-1E9E-6C6E-40F2-A067E29C2F14}"/>
                  </a:ext>
                </a:extLst>
              </p:cNvPr>
              <p:cNvSpPr/>
              <p:nvPr/>
            </p:nvSpPr>
            <p:spPr>
              <a:xfrm>
                <a:off x="3070250" y="4174750"/>
                <a:ext cx="67475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591" extrusionOk="0">
                    <a:moveTo>
                      <a:pt x="2343" y="0"/>
                    </a:moveTo>
                    <a:cubicBezTo>
                      <a:pt x="2215" y="0"/>
                      <a:pt x="2110" y="129"/>
                      <a:pt x="2058" y="338"/>
                    </a:cubicBezTo>
                    <a:cubicBezTo>
                      <a:pt x="2012" y="544"/>
                      <a:pt x="1898" y="727"/>
                      <a:pt x="1967" y="932"/>
                    </a:cubicBezTo>
                    <a:cubicBezTo>
                      <a:pt x="1989" y="1047"/>
                      <a:pt x="2035" y="1252"/>
                      <a:pt x="1898" y="1252"/>
                    </a:cubicBezTo>
                    <a:cubicBezTo>
                      <a:pt x="1166" y="1321"/>
                      <a:pt x="1029" y="2053"/>
                      <a:pt x="549" y="2419"/>
                    </a:cubicBezTo>
                    <a:cubicBezTo>
                      <a:pt x="572" y="3059"/>
                      <a:pt x="480" y="3676"/>
                      <a:pt x="46" y="4179"/>
                    </a:cubicBezTo>
                    <a:cubicBezTo>
                      <a:pt x="0" y="4568"/>
                      <a:pt x="274" y="4568"/>
                      <a:pt x="549" y="4591"/>
                    </a:cubicBezTo>
                    <a:cubicBezTo>
                      <a:pt x="1486" y="3516"/>
                      <a:pt x="2378" y="2419"/>
                      <a:pt x="2561" y="909"/>
                    </a:cubicBezTo>
                    <a:cubicBezTo>
                      <a:pt x="2584" y="749"/>
                      <a:pt x="2607" y="589"/>
                      <a:pt x="2653" y="429"/>
                    </a:cubicBezTo>
                    <a:cubicBezTo>
                      <a:pt x="2698" y="269"/>
                      <a:pt x="2630" y="86"/>
                      <a:pt x="2470" y="41"/>
                    </a:cubicBezTo>
                    <a:cubicBezTo>
                      <a:pt x="2426" y="13"/>
                      <a:pt x="2383" y="0"/>
                      <a:pt x="2343" y="0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3895;p88">
                <a:extLst>
                  <a:ext uri="{FF2B5EF4-FFF2-40B4-BE49-F238E27FC236}">
                    <a16:creationId xmlns:a16="http://schemas.microsoft.com/office/drawing/2014/main" id="{F1791139-2390-1297-9D19-7B6124F1CF1F}"/>
                  </a:ext>
                </a:extLst>
              </p:cNvPr>
              <p:cNvSpPr/>
              <p:nvPr/>
            </p:nvSpPr>
            <p:spPr>
              <a:xfrm>
                <a:off x="3079950" y="4160325"/>
                <a:ext cx="91500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5511" extrusionOk="0">
                    <a:moveTo>
                      <a:pt x="3019" y="0"/>
                    </a:moveTo>
                    <a:cubicBezTo>
                      <a:pt x="2928" y="23"/>
                      <a:pt x="2836" y="69"/>
                      <a:pt x="2745" y="137"/>
                    </a:cubicBezTo>
                    <a:lnTo>
                      <a:pt x="2676" y="252"/>
                    </a:lnTo>
                    <a:cubicBezTo>
                      <a:pt x="2653" y="732"/>
                      <a:pt x="2745" y="1235"/>
                      <a:pt x="2173" y="1509"/>
                    </a:cubicBezTo>
                    <a:cubicBezTo>
                      <a:pt x="1624" y="2744"/>
                      <a:pt x="961" y="3910"/>
                      <a:pt x="161" y="5008"/>
                    </a:cubicBezTo>
                    <a:cubicBezTo>
                      <a:pt x="24" y="5305"/>
                      <a:pt x="1" y="5511"/>
                      <a:pt x="412" y="5511"/>
                    </a:cubicBezTo>
                    <a:cubicBezTo>
                      <a:pt x="1190" y="4208"/>
                      <a:pt x="1990" y="2904"/>
                      <a:pt x="2768" y="1601"/>
                    </a:cubicBezTo>
                    <a:cubicBezTo>
                      <a:pt x="3042" y="1143"/>
                      <a:pt x="3362" y="686"/>
                      <a:pt x="3659" y="252"/>
                    </a:cubicBezTo>
                    <a:lnTo>
                      <a:pt x="3408" y="0"/>
                    </a:lnTo>
                    <a:close/>
                  </a:path>
                </a:pathLst>
              </a:custGeom>
              <a:solidFill>
                <a:srgbClr val="E79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3896;p88">
                <a:extLst>
                  <a:ext uri="{FF2B5EF4-FFF2-40B4-BE49-F238E27FC236}">
                    <a16:creationId xmlns:a16="http://schemas.microsoft.com/office/drawing/2014/main" id="{5D603673-BD9F-B27A-5F4B-E405F4D3A4DB}"/>
                  </a:ext>
                </a:extLst>
              </p:cNvPr>
              <p:cNvSpPr/>
              <p:nvPr/>
            </p:nvSpPr>
            <p:spPr>
              <a:xfrm>
                <a:off x="3135400" y="4151300"/>
                <a:ext cx="24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13" extrusionOk="0">
                    <a:moveTo>
                      <a:pt x="510" y="1"/>
                    </a:moveTo>
                    <a:cubicBezTo>
                      <a:pt x="325" y="1"/>
                      <a:pt x="148" y="103"/>
                      <a:pt x="69" y="293"/>
                    </a:cubicBezTo>
                    <a:cubicBezTo>
                      <a:pt x="1" y="544"/>
                      <a:pt x="275" y="567"/>
                      <a:pt x="458" y="613"/>
                    </a:cubicBezTo>
                    <a:cubicBezTo>
                      <a:pt x="595" y="453"/>
                      <a:pt x="824" y="498"/>
                      <a:pt x="961" y="361"/>
                    </a:cubicBezTo>
                    <a:cubicBezTo>
                      <a:pt x="893" y="247"/>
                      <a:pt x="847" y="132"/>
                      <a:pt x="755" y="64"/>
                    </a:cubicBezTo>
                    <a:cubicBezTo>
                      <a:pt x="678" y="21"/>
                      <a:pt x="593" y="1"/>
                      <a:pt x="510" y="1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3897;p88">
                <a:extLst>
                  <a:ext uri="{FF2B5EF4-FFF2-40B4-BE49-F238E27FC236}">
                    <a16:creationId xmlns:a16="http://schemas.microsoft.com/office/drawing/2014/main" id="{D0999829-BB66-B704-8CB4-364AC543EA73}"/>
                  </a:ext>
                </a:extLst>
              </p:cNvPr>
              <p:cNvSpPr/>
              <p:nvPr/>
            </p:nvSpPr>
            <p:spPr>
              <a:xfrm>
                <a:off x="3626475" y="3858525"/>
                <a:ext cx="1532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1165" extrusionOk="0">
                    <a:moveTo>
                      <a:pt x="3980" y="0"/>
                    </a:moveTo>
                    <a:cubicBezTo>
                      <a:pt x="2788" y="0"/>
                      <a:pt x="1609" y="299"/>
                      <a:pt x="412" y="319"/>
                    </a:cubicBezTo>
                    <a:cubicBezTo>
                      <a:pt x="320" y="342"/>
                      <a:pt x="206" y="456"/>
                      <a:pt x="115" y="524"/>
                    </a:cubicBezTo>
                    <a:cubicBezTo>
                      <a:pt x="0" y="845"/>
                      <a:pt x="160" y="1028"/>
                      <a:pt x="412" y="1165"/>
                    </a:cubicBezTo>
                    <a:cubicBezTo>
                      <a:pt x="1063" y="1073"/>
                      <a:pt x="1713" y="1042"/>
                      <a:pt x="2365" y="1042"/>
                    </a:cubicBezTo>
                    <a:cubicBezTo>
                      <a:pt x="3500" y="1042"/>
                      <a:pt x="4638" y="1136"/>
                      <a:pt x="5786" y="1165"/>
                    </a:cubicBezTo>
                    <a:cubicBezTo>
                      <a:pt x="6083" y="936"/>
                      <a:pt x="5717" y="456"/>
                      <a:pt x="6129" y="273"/>
                    </a:cubicBezTo>
                    <a:lnTo>
                      <a:pt x="5877" y="21"/>
                    </a:lnTo>
                    <a:cubicBezTo>
                      <a:pt x="5572" y="21"/>
                      <a:pt x="5267" y="42"/>
                      <a:pt x="4962" y="42"/>
                    </a:cubicBezTo>
                    <a:cubicBezTo>
                      <a:pt x="4810" y="42"/>
                      <a:pt x="4657" y="37"/>
                      <a:pt x="4505" y="21"/>
                    </a:cubicBezTo>
                    <a:cubicBezTo>
                      <a:pt x="4330" y="7"/>
                      <a:pt x="4155" y="0"/>
                      <a:pt x="3980" y="0"/>
                    </a:cubicBezTo>
                    <a:close/>
                  </a:path>
                </a:pathLst>
              </a:custGeom>
              <a:solidFill>
                <a:srgbClr val="EB9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3898;p88">
                <a:extLst>
                  <a:ext uri="{FF2B5EF4-FFF2-40B4-BE49-F238E27FC236}">
                    <a16:creationId xmlns:a16="http://schemas.microsoft.com/office/drawing/2014/main" id="{7AB54F37-3B90-48F0-7D36-6F7BCF05E3B1}"/>
                  </a:ext>
                </a:extLst>
              </p:cNvPr>
              <p:cNvSpPr/>
              <p:nvPr/>
            </p:nvSpPr>
            <p:spPr>
              <a:xfrm>
                <a:off x="3497850" y="3871575"/>
                <a:ext cx="1378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855" extrusionOk="0">
                    <a:moveTo>
                      <a:pt x="3864" y="0"/>
                    </a:moveTo>
                    <a:cubicBezTo>
                      <a:pt x="3238" y="0"/>
                      <a:pt x="2618" y="40"/>
                      <a:pt x="2013" y="277"/>
                    </a:cubicBezTo>
                    <a:cubicBezTo>
                      <a:pt x="1441" y="551"/>
                      <a:pt x="961" y="1031"/>
                      <a:pt x="252" y="1031"/>
                    </a:cubicBezTo>
                    <a:lnTo>
                      <a:pt x="0" y="1260"/>
                    </a:lnTo>
                    <a:lnTo>
                      <a:pt x="0" y="1763"/>
                    </a:lnTo>
                    <a:cubicBezTo>
                      <a:pt x="61" y="1824"/>
                      <a:pt x="143" y="1855"/>
                      <a:pt x="224" y="1855"/>
                    </a:cubicBezTo>
                    <a:cubicBezTo>
                      <a:pt x="265" y="1855"/>
                      <a:pt x="305" y="1847"/>
                      <a:pt x="343" y="1832"/>
                    </a:cubicBezTo>
                    <a:cubicBezTo>
                      <a:pt x="984" y="1512"/>
                      <a:pt x="1670" y="1557"/>
                      <a:pt x="2333" y="1512"/>
                    </a:cubicBezTo>
                    <a:cubicBezTo>
                      <a:pt x="3179" y="1352"/>
                      <a:pt x="4002" y="917"/>
                      <a:pt x="4894" y="871"/>
                    </a:cubicBezTo>
                    <a:cubicBezTo>
                      <a:pt x="4925" y="877"/>
                      <a:pt x="4956" y="879"/>
                      <a:pt x="4987" y="879"/>
                    </a:cubicBezTo>
                    <a:cubicBezTo>
                      <a:pt x="5224" y="879"/>
                      <a:pt x="5430" y="728"/>
                      <a:pt x="5511" y="506"/>
                    </a:cubicBezTo>
                    <a:lnTo>
                      <a:pt x="5260" y="2"/>
                    </a:lnTo>
                    <a:cubicBezTo>
                      <a:pt x="5116" y="8"/>
                      <a:pt x="4973" y="11"/>
                      <a:pt x="4829" y="11"/>
                    </a:cubicBezTo>
                    <a:cubicBezTo>
                      <a:pt x="4507" y="11"/>
                      <a:pt x="4185" y="0"/>
                      <a:pt x="3864" y="0"/>
                    </a:cubicBezTo>
                    <a:close/>
                  </a:path>
                </a:pathLst>
              </a:custGeom>
              <a:solidFill>
                <a:srgbClr val="EEA7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3899;p88">
                <a:extLst>
                  <a:ext uri="{FF2B5EF4-FFF2-40B4-BE49-F238E27FC236}">
                    <a16:creationId xmlns:a16="http://schemas.microsoft.com/office/drawing/2014/main" id="{58A9FFD6-FA3E-72D6-B7F2-7E70C52EE6B6}"/>
                  </a:ext>
                </a:extLst>
              </p:cNvPr>
              <p:cNvSpPr/>
              <p:nvPr/>
            </p:nvSpPr>
            <p:spPr>
              <a:xfrm>
                <a:off x="3057100" y="4278650"/>
                <a:ext cx="337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059" extrusionOk="0">
                    <a:moveTo>
                      <a:pt x="572" y="1"/>
                    </a:moveTo>
                    <a:cubicBezTo>
                      <a:pt x="0" y="252"/>
                      <a:pt x="69" y="778"/>
                      <a:pt x="69" y="1258"/>
                    </a:cubicBezTo>
                    <a:cubicBezTo>
                      <a:pt x="297" y="1350"/>
                      <a:pt x="480" y="1533"/>
                      <a:pt x="572" y="1761"/>
                    </a:cubicBezTo>
                    <a:cubicBezTo>
                      <a:pt x="663" y="1876"/>
                      <a:pt x="686" y="2036"/>
                      <a:pt x="846" y="2059"/>
                    </a:cubicBezTo>
                    <a:cubicBezTo>
                      <a:pt x="1006" y="1921"/>
                      <a:pt x="1098" y="1716"/>
                      <a:pt x="1075" y="1510"/>
                    </a:cubicBezTo>
                    <a:cubicBezTo>
                      <a:pt x="1029" y="1441"/>
                      <a:pt x="846" y="1304"/>
                      <a:pt x="1121" y="1304"/>
                    </a:cubicBezTo>
                    <a:cubicBezTo>
                      <a:pt x="1258" y="1167"/>
                      <a:pt x="1349" y="984"/>
                      <a:pt x="1326" y="778"/>
                    </a:cubicBezTo>
                    <a:cubicBezTo>
                      <a:pt x="1143" y="664"/>
                      <a:pt x="1052" y="481"/>
                      <a:pt x="1075" y="275"/>
                    </a:cubicBezTo>
                    <a:lnTo>
                      <a:pt x="1075" y="275"/>
                    </a:lnTo>
                    <a:cubicBezTo>
                      <a:pt x="1057" y="277"/>
                      <a:pt x="1040" y="278"/>
                      <a:pt x="1023" y="278"/>
                    </a:cubicBezTo>
                    <a:cubicBezTo>
                      <a:pt x="838" y="278"/>
                      <a:pt x="676" y="168"/>
                      <a:pt x="57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3900;p88">
                <a:extLst>
                  <a:ext uri="{FF2B5EF4-FFF2-40B4-BE49-F238E27FC236}">
                    <a16:creationId xmlns:a16="http://schemas.microsoft.com/office/drawing/2014/main" id="{44E4081F-BBC1-2107-CBAF-EAD2FC0A4AF7}"/>
                  </a:ext>
                </a:extLst>
              </p:cNvPr>
              <p:cNvSpPr/>
              <p:nvPr/>
            </p:nvSpPr>
            <p:spPr>
              <a:xfrm>
                <a:off x="3052525" y="43106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3901;p88">
                <a:extLst>
                  <a:ext uri="{FF2B5EF4-FFF2-40B4-BE49-F238E27FC236}">
                    <a16:creationId xmlns:a16="http://schemas.microsoft.com/office/drawing/2014/main" id="{BA835E00-21DC-EC74-07C6-681FD40DDEE1}"/>
                  </a:ext>
                </a:extLst>
              </p:cNvPr>
              <p:cNvSpPr/>
              <p:nvPr/>
            </p:nvSpPr>
            <p:spPr>
              <a:xfrm>
                <a:off x="4160975" y="5094775"/>
                <a:ext cx="1155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4001" extrusionOk="0">
                    <a:moveTo>
                      <a:pt x="4391" y="0"/>
                    </a:moveTo>
                    <a:cubicBezTo>
                      <a:pt x="4370" y="0"/>
                      <a:pt x="4347" y="3"/>
                      <a:pt x="4322" y="9"/>
                    </a:cubicBezTo>
                    <a:cubicBezTo>
                      <a:pt x="4139" y="55"/>
                      <a:pt x="3957" y="169"/>
                      <a:pt x="3819" y="329"/>
                    </a:cubicBezTo>
                    <a:cubicBezTo>
                      <a:pt x="3408" y="695"/>
                      <a:pt x="3065" y="1175"/>
                      <a:pt x="2539" y="1473"/>
                    </a:cubicBezTo>
                    <a:cubicBezTo>
                      <a:pt x="2150" y="1770"/>
                      <a:pt x="1761" y="2067"/>
                      <a:pt x="1350" y="2319"/>
                    </a:cubicBezTo>
                    <a:cubicBezTo>
                      <a:pt x="1144" y="2433"/>
                      <a:pt x="984" y="2570"/>
                      <a:pt x="847" y="2753"/>
                    </a:cubicBezTo>
                    <a:cubicBezTo>
                      <a:pt x="732" y="2890"/>
                      <a:pt x="595" y="2982"/>
                      <a:pt x="435" y="3073"/>
                    </a:cubicBezTo>
                    <a:cubicBezTo>
                      <a:pt x="115" y="3302"/>
                      <a:pt x="1" y="3622"/>
                      <a:pt x="275" y="3896"/>
                    </a:cubicBezTo>
                    <a:cubicBezTo>
                      <a:pt x="356" y="3971"/>
                      <a:pt x="432" y="4000"/>
                      <a:pt x="505" y="4000"/>
                    </a:cubicBezTo>
                    <a:cubicBezTo>
                      <a:pt x="699" y="4000"/>
                      <a:pt x="870" y="3797"/>
                      <a:pt x="1052" y="3713"/>
                    </a:cubicBezTo>
                    <a:cubicBezTo>
                      <a:pt x="1167" y="3553"/>
                      <a:pt x="1418" y="3599"/>
                      <a:pt x="1533" y="3462"/>
                    </a:cubicBezTo>
                    <a:cubicBezTo>
                      <a:pt x="1624" y="3073"/>
                      <a:pt x="2059" y="3142"/>
                      <a:pt x="2287" y="2959"/>
                    </a:cubicBezTo>
                    <a:cubicBezTo>
                      <a:pt x="2424" y="2799"/>
                      <a:pt x="2653" y="2890"/>
                      <a:pt x="2767" y="2707"/>
                    </a:cubicBezTo>
                    <a:cubicBezTo>
                      <a:pt x="2973" y="2433"/>
                      <a:pt x="3179" y="2204"/>
                      <a:pt x="3431" y="1976"/>
                    </a:cubicBezTo>
                    <a:cubicBezTo>
                      <a:pt x="3979" y="1518"/>
                      <a:pt x="4185" y="832"/>
                      <a:pt x="4597" y="261"/>
                    </a:cubicBezTo>
                    <a:cubicBezTo>
                      <a:pt x="4620" y="192"/>
                      <a:pt x="4597" y="101"/>
                      <a:pt x="4551" y="55"/>
                    </a:cubicBezTo>
                    <a:cubicBezTo>
                      <a:pt x="4501" y="21"/>
                      <a:pt x="4451" y="0"/>
                      <a:pt x="4391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3902;p88">
                <a:extLst>
                  <a:ext uri="{FF2B5EF4-FFF2-40B4-BE49-F238E27FC236}">
                    <a16:creationId xmlns:a16="http://schemas.microsoft.com/office/drawing/2014/main" id="{B5AAE624-DB3B-9DDF-CE4A-A91D0D4BCA6C}"/>
                  </a:ext>
                </a:extLst>
              </p:cNvPr>
              <p:cNvSpPr/>
              <p:nvPr/>
            </p:nvSpPr>
            <p:spPr>
              <a:xfrm>
                <a:off x="4322750" y="4886325"/>
                <a:ext cx="9207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803" extrusionOk="0">
                    <a:moveTo>
                      <a:pt x="3591" y="1"/>
                    </a:moveTo>
                    <a:cubicBezTo>
                      <a:pt x="2150" y="641"/>
                      <a:pt x="2219" y="2242"/>
                      <a:pt x="1441" y="3316"/>
                    </a:cubicBezTo>
                    <a:cubicBezTo>
                      <a:pt x="1383" y="3521"/>
                      <a:pt x="1287" y="3632"/>
                      <a:pt x="1148" y="3632"/>
                    </a:cubicBezTo>
                    <a:cubicBezTo>
                      <a:pt x="1070" y="3632"/>
                      <a:pt x="977" y="3597"/>
                      <a:pt x="870" y="3522"/>
                    </a:cubicBezTo>
                    <a:cubicBezTo>
                      <a:pt x="824" y="3499"/>
                      <a:pt x="773" y="3488"/>
                      <a:pt x="718" y="3488"/>
                    </a:cubicBezTo>
                    <a:cubicBezTo>
                      <a:pt x="664" y="3488"/>
                      <a:pt x="607" y="3499"/>
                      <a:pt x="550" y="3522"/>
                    </a:cubicBezTo>
                    <a:cubicBezTo>
                      <a:pt x="390" y="3682"/>
                      <a:pt x="298" y="3865"/>
                      <a:pt x="252" y="4094"/>
                    </a:cubicBezTo>
                    <a:cubicBezTo>
                      <a:pt x="207" y="4254"/>
                      <a:pt x="230" y="4414"/>
                      <a:pt x="344" y="4551"/>
                    </a:cubicBezTo>
                    <a:lnTo>
                      <a:pt x="344" y="4803"/>
                    </a:lnTo>
                    <a:cubicBezTo>
                      <a:pt x="207" y="5146"/>
                      <a:pt x="1" y="5603"/>
                      <a:pt x="412" y="5763"/>
                    </a:cubicBezTo>
                    <a:cubicBezTo>
                      <a:pt x="470" y="5790"/>
                      <a:pt x="521" y="5802"/>
                      <a:pt x="567" y="5802"/>
                    </a:cubicBezTo>
                    <a:cubicBezTo>
                      <a:pt x="830" y="5802"/>
                      <a:pt x="920" y="5406"/>
                      <a:pt x="1076" y="5191"/>
                    </a:cubicBezTo>
                    <a:cubicBezTo>
                      <a:pt x="1167" y="5077"/>
                      <a:pt x="1236" y="4917"/>
                      <a:pt x="1327" y="4780"/>
                    </a:cubicBezTo>
                    <a:cubicBezTo>
                      <a:pt x="2059" y="4025"/>
                      <a:pt x="2631" y="3111"/>
                      <a:pt x="2996" y="2104"/>
                    </a:cubicBezTo>
                    <a:cubicBezTo>
                      <a:pt x="3019" y="2082"/>
                      <a:pt x="3065" y="2059"/>
                      <a:pt x="3088" y="2013"/>
                    </a:cubicBezTo>
                    <a:cubicBezTo>
                      <a:pt x="3156" y="1761"/>
                      <a:pt x="3271" y="1487"/>
                      <a:pt x="3385" y="1236"/>
                    </a:cubicBezTo>
                    <a:cubicBezTo>
                      <a:pt x="3522" y="938"/>
                      <a:pt x="3591" y="618"/>
                      <a:pt x="3614" y="298"/>
                    </a:cubicBezTo>
                    <a:cubicBezTo>
                      <a:pt x="3637" y="298"/>
                      <a:pt x="3660" y="275"/>
                      <a:pt x="3660" y="207"/>
                    </a:cubicBezTo>
                    <a:cubicBezTo>
                      <a:pt x="3682" y="115"/>
                      <a:pt x="3660" y="46"/>
                      <a:pt x="35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3903;p88">
                <a:extLst>
                  <a:ext uri="{FF2B5EF4-FFF2-40B4-BE49-F238E27FC236}">
                    <a16:creationId xmlns:a16="http://schemas.microsoft.com/office/drawing/2014/main" id="{ED8ADA63-5145-95CF-C40E-B3BD4E55EB1D}"/>
                  </a:ext>
                </a:extLst>
              </p:cNvPr>
              <p:cNvSpPr/>
              <p:nvPr/>
            </p:nvSpPr>
            <p:spPr>
              <a:xfrm>
                <a:off x="4314175" y="5005800"/>
                <a:ext cx="41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6" extrusionOk="0">
                    <a:moveTo>
                      <a:pt x="664" y="1"/>
                    </a:moveTo>
                    <a:cubicBezTo>
                      <a:pt x="184" y="458"/>
                      <a:pt x="1" y="1144"/>
                      <a:pt x="161" y="1784"/>
                    </a:cubicBezTo>
                    <a:cubicBezTo>
                      <a:pt x="172" y="1833"/>
                      <a:pt x="204" y="1855"/>
                      <a:pt x="251" y="1855"/>
                    </a:cubicBezTo>
                    <a:cubicBezTo>
                      <a:pt x="493" y="1855"/>
                      <a:pt x="1143" y="1262"/>
                      <a:pt x="1487" y="573"/>
                    </a:cubicBezTo>
                    <a:cubicBezTo>
                      <a:pt x="1556" y="390"/>
                      <a:pt x="1624" y="207"/>
                      <a:pt x="1670" y="1"/>
                    </a:cubicBezTo>
                    <a:lnTo>
                      <a:pt x="1670" y="1"/>
                    </a:lnTo>
                    <a:cubicBezTo>
                      <a:pt x="1533" y="92"/>
                      <a:pt x="1396" y="207"/>
                      <a:pt x="1281" y="321"/>
                    </a:cubicBezTo>
                    <a:cubicBezTo>
                      <a:pt x="1190" y="435"/>
                      <a:pt x="1121" y="595"/>
                      <a:pt x="1007" y="733"/>
                    </a:cubicBezTo>
                    <a:cubicBezTo>
                      <a:pt x="970" y="770"/>
                      <a:pt x="917" y="807"/>
                      <a:pt x="849" y="807"/>
                    </a:cubicBezTo>
                    <a:cubicBezTo>
                      <a:pt x="834" y="807"/>
                      <a:pt x="818" y="805"/>
                      <a:pt x="801" y="801"/>
                    </a:cubicBezTo>
                    <a:cubicBezTo>
                      <a:pt x="755" y="801"/>
                      <a:pt x="687" y="687"/>
                      <a:pt x="687" y="618"/>
                    </a:cubicBezTo>
                    <a:cubicBezTo>
                      <a:pt x="664" y="412"/>
                      <a:pt x="664" y="207"/>
                      <a:pt x="664" y="1"/>
                    </a:cubicBezTo>
                    <a:close/>
                  </a:path>
                </a:pathLst>
              </a:custGeom>
              <a:solidFill>
                <a:srgbClr val="CB4F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3904;p88">
                <a:extLst>
                  <a:ext uri="{FF2B5EF4-FFF2-40B4-BE49-F238E27FC236}">
                    <a16:creationId xmlns:a16="http://schemas.microsoft.com/office/drawing/2014/main" id="{319D0D08-0D1B-92AC-C45B-AA5856158152}"/>
                  </a:ext>
                </a:extLst>
              </p:cNvPr>
              <p:cNvSpPr/>
              <p:nvPr/>
            </p:nvSpPr>
            <p:spPr>
              <a:xfrm>
                <a:off x="4181550" y="5129200"/>
                <a:ext cx="4290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05" extrusionOk="0">
                    <a:moveTo>
                      <a:pt x="1339" y="1"/>
                    </a:moveTo>
                    <a:cubicBezTo>
                      <a:pt x="1291" y="1"/>
                      <a:pt x="1245" y="18"/>
                      <a:pt x="1213" y="50"/>
                    </a:cubicBezTo>
                    <a:cubicBezTo>
                      <a:pt x="1144" y="164"/>
                      <a:pt x="1053" y="256"/>
                      <a:pt x="961" y="324"/>
                    </a:cubicBezTo>
                    <a:lnTo>
                      <a:pt x="1" y="1102"/>
                    </a:lnTo>
                    <a:cubicBezTo>
                      <a:pt x="58" y="1170"/>
                      <a:pt x="144" y="1205"/>
                      <a:pt x="232" y="1205"/>
                    </a:cubicBezTo>
                    <a:cubicBezTo>
                      <a:pt x="321" y="1205"/>
                      <a:pt x="412" y="1170"/>
                      <a:pt x="481" y="1102"/>
                    </a:cubicBezTo>
                    <a:cubicBezTo>
                      <a:pt x="1167" y="1102"/>
                      <a:pt x="1510" y="690"/>
                      <a:pt x="1716" y="96"/>
                    </a:cubicBezTo>
                    <a:lnTo>
                      <a:pt x="1487" y="73"/>
                    </a:lnTo>
                    <a:cubicBezTo>
                      <a:pt x="1450" y="24"/>
                      <a:pt x="1394" y="1"/>
                      <a:pt x="1339" y="1"/>
                    </a:cubicBez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3905;p88">
                <a:extLst>
                  <a:ext uri="{FF2B5EF4-FFF2-40B4-BE49-F238E27FC236}">
                    <a16:creationId xmlns:a16="http://schemas.microsoft.com/office/drawing/2014/main" id="{A64D9792-5ADB-3128-8E80-E4426BFFCEFF}"/>
                  </a:ext>
                </a:extLst>
              </p:cNvPr>
              <p:cNvSpPr/>
              <p:nvPr/>
            </p:nvSpPr>
            <p:spPr>
              <a:xfrm>
                <a:off x="4322750" y="4985650"/>
                <a:ext cx="8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56" extrusionOk="0">
                    <a:moveTo>
                      <a:pt x="207" y="1"/>
                    </a:moveTo>
                    <a:cubicBezTo>
                      <a:pt x="161" y="1"/>
                      <a:pt x="115" y="18"/>
                      <a:pt x="92" y="52"/>
                    </a:cubicBezTo>
                    <a:cubicBezTo>
                      <a:pt x="24" y="98"/>
                      <a:pt x="1" y="189"/>
                      <a:pt x="47" y="258"/>
                    </a:cubicBezTo>
                    <a:lnTo>
                      <a:pt x="321" y="555"/>
                    </a:lnTo>
                    <a:lnTo>
                      <a:pt x="321" y="52"/>
                    </a:lnTo>
                    <a:cubicBezTo>
                      <a:pt x="298" y="18"/>
                      <a:pt x="252" y="1"/>
                      <a:pt x="207" y="1"/>
                    </a:cubicBezTo>
                    <a:close/>
                  </a:path>
                </a:pathLst>
              </a:custGeom>
              <a:solidFill>
                <a:srgbClr val="991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3906;p88">
                <a:extLst>
                  <a:ext uri="{FF2B5EF4-FFF2-40B4-BE49-F238E27FC236}">
                    <a16:creationId xmlns:a16="http://schemas.microsoft.com/office/drawing/2014/main" id="{FA0A30A3-8AF0-2E21-54B1-B10EBF7914CF}"/>
                  </a:ext>
                </a:extLst>
              </p:cNvPr>
              <p:cNvSpPr/>
              <p:nvPr/>
            </p:nvSpPr>
            <p:spPr>
              <a:xfrm>
                <a:off x="4218150" y="5162375"/>
                <a:ext cx="126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5" extrusionOk="0">
                    <a:moveTo>
                      <a:pt x="451" y="0"/>
                    </a:moveTo>
                    <a:cubicBezTo>
                      <a:pt x="267" y="0"/>
                      <a:pt x="105" y="109"/>
                      <a:pt x="0" y="255"/>
                    </a:cubicBezTo>
                    <a:lnTo>
                      <a:pt x="503" y="255"/>
                    </a:lnTo>
                    <a:lnTo>
                      <a:pt x="503" y="3"/>
                    </a:lnTo>
                    <a:cubicBezTo>
                      <a:pt x="486" y="1"/>
                      <a:pt x="468" y="0"/>
                      <a:pt x="451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3907;p88">
                <a:extLst>
                  <a:ext uri="{FF2B5EF4-FFF2-40B4-BE49-F238E27FC236}">
                    <a16:creationId xmlns:a16="http://schemas.microsoft.com/office/drawing/2014/main" id="{54B4C3B2-DA35-575C-7617-18918CCA61AA}"/>
                  </a:ext>
                </a:extLst>
              </p:cNvPr>
              <p:cNvSpPr/>
              <p:nvPr/>
            </p:nvSpPr>
            <p:spPr>
              <a:xfrm>
                <a:off x="4211275" y="5125300"/>
                <a:ext cx="74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2" extrusionOk="0">
                    <a:moveTo>
                      <a:pt x="298" y="0"/>
                    </a:moveTo>
                    <a:cubicBezTo>
                      <a:pt x="161" y="0"/>
                      <a:pt x="47" y="91"/>
                      <a:pt x="1" y="229"/>
                    </a:cubicBezTo>
                    <a:lnTo>
                      <a:pt x="275" y="252"/>
                    </a:lnTo>
                    <a:cubicBezTo>
                      <a:pt x="275" y="160"/>
                      <a:pt x="298" y="91"/>
                      <a:pt x="298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3908;p88">
                <a:extLst>
                  <a:ext uri="{FF2B5EF4-FFF2-40B4-BE49-F238E27FC236}">
                    <a16:creationId xmlns:a16="http://schemas.microsoft.com/office/drawing/2014/main" id="{E161F02F-0B58-ED5B-2369-BEB5568048BE}"/>
                  </a:ext>
                </a:extLst>
              </p:cNvPr>
              <p:cNvSpPr/>
              <p:nvPr/>
            </p:nvSpPr>
            <p:spPr>
              <a:xfrm>
                <a:off x="3040525" y="4384400"/>
                <a:ext cx="188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2288" extrusionOk="0">
                    <a:moveTo>
                      <a:pt x="549" y="1"/>
                    </a:moveTo>
                    <a:cubicBezTo>
                      <a:pt x="206" y="618"/>
                      <a:pt x="23" y="1304"/>
                      <a:pt x="23" y="2013"/>
                    </a:cubicBezTo>
                    <a:cubicBezTo>
                      <a:pt x="0" y="2082"/>
                      <a:pt x="137" y="2196"/>
                      <a:pt x="229" y="2288"/>
                    </a:cubicBezTo>
                    <a:cubicBezTo>
                      <a:pt x="503" y="1579"/>
                      <a:pt x="686" y="824"/>
                      <a:pt x="755" y="69"/>
                    </a:cubicBezTo>
                    <a:cubicBezTo>
                      <a:pt x="686" y="47"/>
                      <a:pt x="549" y="1"/>
                      <a:pt x="549" y="1"/>
                    </a:cubicBezTo>
                    <a:close/>
                  </a:path>
                </a:pathLst>
              </a:custGeom>
              <a:solidFill>
                <a:srgbClr val="E39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3909;p88">
                <a:extLst>
                  <a:ext uri="{FF2B5EF4-FFF2-40B4-BE49-F238E27FC236}">
                    <a16:creationId xmlns:a16="http://schemas.microsoft.com/office/drawing/2014/main" id="{95A49CCC-0DE2-AF3D-A4A7-F74CAA52D12E}"/>
                  </a:ext>
                </a:extLst>
              </p:cNvPr>
              <p:cNvSpPr/>
              <p:nvPr/>
            </p:nvSpPr>
            <p:spPr>
              <a:xfrm>
                <a:off x="3052525" y="4323250"/>
                <a:ext cx="25750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761" extrusionOk="0">
                    <a:moveTo>
                      <a:pt x="755" y="0"/>
                    </a:moveTo>
                    <a:cubicBezTo>
                      <a:pt x="526" y="366"/>
                      <a:pt x="480" y="846"/>
                      <a:pt x="206" y="1235"/>
                    </a:cubicBezTo>
                    <a:cubicBezTo>
                      <a:pt x="0" y="1509"/>
                      <a:pt x="297" y="1647"/>
                      <a:pt x="503" y="1761"/>
                    </a:cubicBezTo>
                    <a:cubicBezTo>
                      <a:pt x="755" y="1304"/>
                      <a:pt x="938" y="800"/>
                      <a:pt x="1029" y="275"/>
                    </a:cubicBez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E389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3910;p88">
                <a:extLst>
                  <a:ext uri="{FF2B5EF4-FFF2-40B4-BE49-F238E27FC236}">
                    <a16:creationId xmlns:a16="http://schemas.microsoft.com/office/drawing/2014/main" id="{799B4218-8830-0175-34FC-A2CC10696E4D}"/>
                  </a:ext>
                </a:extLst>
              </p:cNvPr>
              <p:cNvSpPr/>
              <p:nvPr/>
            </p:nvSpPr>
            <p:spPr>
              <a:xfrm>
                <a:off x="4337625" y="4498000"/>
                <a:ext cx="13892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5557" h="19056" extrusionOk="0">
                    <a:moveTo>
                      <a:pt x="3818" y="0"/>
                    </a:moveTo>
                    <a:cubicBezTo>
                      <a:pt x="3554" y="0"/>
                      <a:pt x="3528" y="202"/>
                      <a:pt x="3453" y="785"/>
                    </a:cubicBezTo>
                    <a:cubicBezTo>
                      <a:pt x="3430" y="945"/>
                      <a:pt x="3225" y="945"/>
                      <a:pt x="3133" y="1082"/>
                    </a:cubicBezTo>
                    <a:cubicBezTo>
                      <a:pt x="2904" y="2157"/>
                      <a:pt x="3156" y="3186"/>
                      <a:pt x="3476" y="4215"/>
                    </a:cubicBezTo>
                    <a:cubicBezTo>
                      <a:pt x="3613" y="4398"/>
                      <a:pt x="3705" y="4626"/>
                      <a:pt x="3751" y="4855"/>
                    </a:cubicBezTo>
                    <a:lnTo>
                      <a:pt x="3751" y="5198"/>
                    </a:lnTo>
                    <a:cubicBezTo>
                      <a:pt x="3842" y="5632"/>
                      <a:pt x="3522" y="6067"/>
                      <a:pt x="3705" y="6524"/>
                    </a:cubicBezTo>
                    <a:cubicBezTo>
                      <a:pt x="3765" y="6591"/>
                      <a:pt x="3839" y="6607"/>
                      <a:pt x="3919" y="6607"/>
                    </a:cubicBezTo>
                    <a:cubicBezTo>
                      <a:pt x="3992" y="6607"/>
                      <a:pt x="4071" y="6594"/>
                      <a:pt x="4148" y="6594"/>
                    </a:cubicBezTo>
                    <a:cubicBezTo>
                      <a:pt x="4277" y="6594"/>
                      <a:pt x="4404" y="6630"/>
                      <a:pt x="4505" y="6822"/>
                    </a:cubicBezTo>
                    <a:cubicBezTo>
                      <a:pt x="3933" y="7256"/>
                      <a:pt x="3796" y="7805"/>
                      <a:pt x="4208" y="8491"/>
                    </a:cubicBezTo>
                    <a:cubicBezTo>
                      <a:pt x="4437" y="8902"/>
                      <a:pt x="4299" y="9291"/>
                      <a:pt x="3979" y="9611"/>
                    </a:cubicBezTo>
                    <a:cubicBezTo>
                      <a:pt x="3911" y="9703"/>
                      <a:pt x="3865" y="9794"/>
                      <a:pt x="3842" y="9909"/>
                    </a:cubicBezTo>
                    <a:cubicBezTo>
                      <a:pt x="3751" y="10297"/>
                      <a:pt x="3156" y="10526"/>
                      <a:pt x="3270" y="10800"/>
                    </a:cubicBezTo>
                    <a:cubicBezTo>
                      <a:pt x="3509" y="11397"/>
                      <a:pt x="3324" y="11495"/>
                      <a:pt x="3064" y="11495"/>
                    </a:cubicBezTo>
                    <a:cubicBezTo>
                      <a:pt x="2935" y="11495"/>
                      <a:pt x="2789" y="11472"/>
                      <a:pt x="2665" y="11472"/>
                    </a:cubicBezTo>
                    <a:cubicBezTo>
                      <a:pt x="2559" y="11472"/>
                      <a:pt x="2470" y="11489"/>
                      <a:pt x="2424" y="11555"/>
                    </a:cubicBezTo>
                    <a:cubicBezTo>
                      <a:pt x="2173" y="12332"/>
                      <a:pt x="2058" y="13156"/>
                      <a:pt x="1395" y="13773"/>
                    </a:cubicBezTo>
                    <a:cubicBezTo>
                      <a:pt x="1395" y="12721"/>
                      <a:pt x="2722" y="11715"/>
                      <a:pt x="1395" y="10732"/>
                    </a:cubicBezTo>
                    <a:cubicBezTo>
                      <a:pt x="1300" y="10695"/>
                      <a:pt x="1201" y="10677"/>
                      <a:pt x="1102" y="10677"/>
                    </a:cubicBezTo>
                    <a:cubicBezTo>
                      <a:pt x="891" y="10677"/>
                      <a:pt x="682" y="10759"/>
                      <a:pt x="526" y="10915"/>
                    </a:cubicBezTo>
                    <a:cubicBezTo>
                      <a:pt x="252" y="11143"/>
                      <a:pt x="252" y="11463"/>
                      <a:pt x="183" y="11761"/>
                    </a:cubicBezTo>
                    <a:cubicBezTo>
                      <a:pt x="0" y="13247"/>
                      <a:pt x="366" y="14711"/>
                      <a:pt x="229" y="16197"/>
                    </a:cubicBezTo>
                    <a:cubicBezTo>
                      <a:pt x="229" y="16311"/>
                      <a:pt x="229" y="16426"/>
                      <a:pt x="229" y="16540"/>
                    </a:cubicBezTo>
                    <a:cubicBezTo>
                      <a:pt x="252" y="17089"/>
                      <a:pt x="938" y="17500"/>
                      <a:pt x="435" y="18163"/>
                    </a:cubicBezTo>
                    <a:cubicBezTo>
                      <a:pt x="275" y="18392"/>
                      <a:pt x="595" y="18758"/>
                      <a:pt x="824" y="18987"/>
                    </a:cubicBezTo>
                    <a:cubicBezTo>
                      <a:pt x="892" y="19009"/>
                      <a:pt x="938" y="19032"/>
                      <a:pt x="984" y="19055"/>
                    </a:cubicBezTo>
                    <a:cubicBezTo>
                      <a:pt x="1350" y="18689"/>
                      <a:pt x="1304" y="18049"/>
                      <a:pt x="1830" y="17752"/>
                    </a:cubicBezTo>
                    <a:cubicBezTo>
                      <a:pt x="1967" y="17683"/>
                      <a:pt x="1967" y="17386"/>
                      <a:pt x="1990" y="17180"/>
                    </a:cubicBezTo>
                    <a:cubicBezTo>
                      <a:pt x="2013" y="16929"/>
                      <a:pt x="1990" y="16608"/>
                      <a:pt x="2241" y="16517"/>
                    </a:cubicBezTo>
                    <a:cubicBezTo>
                      <a:pt x="2653" y="16311"/>
                      <a:pt x="2676" y="15808"/>
                      <a:pt x="2996" y="15557"/>
                    </a:cubicBezTo>
                    <a:cubicBezTo>
                      <a:pt x="3293" y="14871"/>
                      <a:pt x="3613" y="14230"/>
                      <a:pt x="4002" y="13590"/>
                    </a:cubicBezTo>
                    <a:cubicBezTo>
                      <a:pt x="4391" y="12721"/>
                      <a:pt x="4642" y="11829"/>
                      <a:pt x="4734" y="10892"/>
                    </a:cubicBezTo>
                    <a:cubicBezTo>
                      <a:pt x="4734" y="10640"/>
                      <a:pt x="4780" y="10412"/>
                      <a:pt x="4848" y="10160"/>
                    </a:cubicBezTo>
                    <a:cubicBezTo>
                      <a:pt x="5328" y="8948"/>
                      <a:pt x="5557" y="7622"/>
                      <a:pt x="5511" y="6318"/>
                    </a:cubicBezTo>
                    <a:cubicBezTo>
                      <a:pt x="5237" y="4375"/>
                      <a:pt x="5168" y="2385"/>
                      <a:pt x="4665" y="465"/>
                    </a:cubicBezTo>
                    <a:cubicBezTo>
                      <a:pt x="4642" y="350"/>
                      <a:pt x="4574" y="236"/>
                      <a:pt x="4482" y="144"/>
                    </a:cubicBezTo>
                    <a:cubicBezTo>
                      <a:pt x="4165" y="57"/>
                      <a:pt x="3958" y="0"/>
                      <a:pt x="381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3911;p88">
                <a:extLst>
                  <a:ext uri="{FF2B5EF4-FFF2-40B4-BE49-F238E27FC236}">
                    <a16:creationId xmlns:a16="http://schemas.microsoft.com/office/drawing/2014/main" id="{2D2B3927-C278-99B4-D23B-D1B3294412AA}"/>
                  </a:ext>
                </a:extLst>
              </p:cNvPr>
              <p:cNvSpPr/>
              <p:nvPr/>
            </p:nvSpPr>
            <p:spPr>
              <a:xfrm>
                <a:off x="4443950" y="4504350"/>
                <a:ext cx="371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042" extrusionOk="0">
                    <a:moveTo>
                      <a:pt x="316" y="0"/>
                    </a:moveTo>
                    <a:cubicBezTo>
                      <a:pt x="290" y="0"/>
                      <a:pt x="261" y="2"/>
                      <a:pt x="229" y="5"/>
                    </a:cubicBezTo>
                    <a:cubicBezTo>
                      <a:pt x="229" y="371"/>
                      <a:pt x="1" y="714"/>
                      <a:pt x="344" y="1057"/>
                    </a:cubicBezTo>
                    <a:cubicBezTo>
                      <a:pt x="549" y="1262"/>
                      <a:pt x="504" y="1583"/>
                      <a:pt x="481" y="1880"/>
                    </a:cubicBezTo>
                    <a:cubicBezTo>
                      <a:pt x="458" y="2497"/>
                      <a:pt x="549" y="3115"/>
                      <a:pt x="732" y="3686"/>
                    </a:cubicBezTo>
                    <a:cubicBezTo>
                      <a:pt x="915" y="4281"/>
                      <a:pt x="1030" y="4898"/>
                      <a:pt x="1007" y="5516"/>
                    </a:cubicBezTo>
                    <a:cubicBezTo>
                      <a:pt x="984" y="5721"/>
                      <a:pt x="1098" y="5904"/>
                      <a:pt x="1258" y="6042"/>
                    </a:cubicBezTo>
                    <a:cubicBezTo>
                      <a:pt x="1350" y="5813"/>
                      <a:pt x="1487" y="5584"/>
                      <a:pt x="1373" y="5356"/>
                    </a:cubicBezTo>
                    <a:cubicBezTo>
                      <a:pt x="1144" y="4853"/>
                      <a:pt x="1258" y="4327"/>
                      <a:pt x="1213" y="3824"/>
                    </a:cubicBezTo>
                    <a:cubicBezTo>
                      <a:pt x="732" y="2932"/>
                      <a:pt x="1281" y="1948"/>
                      <a:pt x="984" y="1034"/>
                    </a:cubicBezTo>
                    <a:lnTo>
                      <a:pt x="732" y="759"/>
                    </a:lnTo>
                    <a:cubicBezTo>
                      <a:pt x="427" y="629"/>
                      <a:pt x="849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3912;p88">
                <a:extLst>
                  <a:ext uri="{FF2B5EF4-FFF2-40B4-BE49-F238E27FC236}">
                    <a16:creationId xmlns:a16="http://schemas.microsoft.com/office/drawing/2014/main" id="{322D17EB-CA20-E167-C431-1C553A9511A5}"/>
                  </a:ext>
                </a:extLst>
              </p:cNvPr>
              <p:cNvSpPr/>
              <p:nvPr/>
            </p:nvSpPr>
            <p:spPr>
              <a:xfrm>
                <a:off x="4410225" y="4836600"/>
                <a:ext cx="274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288" extrusionOk="0">
                    <a:moveTo>
                      <a:pt x="1098" y="0"/>
                    </a:moveTo>
                    <a:lnTo>
                      <a:pt x="1098" y="0"/>
                    </a:lnTo>
                    <a:cubicBezTo>
                      <a:pt x="961" y="160"/>
                      <a:pt x="824" y="298"/>
                      <a:pt x="664" y="435"/>
                    </a:cubicBezTo>
                    <a:cubicBezTo>
                      <a:pt x="229" y="663"/>
                      <a:pt x="0" y="1167"/>
                      <a:pt x="92" y="1647"/>
                    </a:cubicBezTo>
                    <a:lnTo>
                      <a:pt x="92" y="2013"/>
                    </a:lnTo>
                    <a:cubicBezTo>
                      <a:pt x="92" y="2104"/>
                      <a:pt x="115" y="2196"/>
                      <a:pt x="115" y="2287"/>
                    </a:cubicBezTo>
                    <a:cubicBezTo>
                      <a:pt x="664" y="1624"/>
                      <a:pt x="1075" y="892"/>
                      <a:pt x="1098" y="0"/>
                    </a:cubicBezTo>
                    <a:close/>
                  </a:path>
                </a:pathLst>
              </a:custGeom>
              <a:solidFill>
                <a:srgbClr val="CC5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3913;p88">
                <a:extLst>
                  <a:ext uri="{FF2B5EF4-FFF2-40B4-BE49-F238E27FC236}">
                    <a16:creationId xmlns:a16="http://schemas.microsoft.com/office/drawing/2014/main" id="{712738D1-CA58-D202-8E25-BF4AEDFF6827}"/>
                  </a:ext>
                </a:extLst>
              </p:cNvPr>
              <p:cNvSpPr/>
              <p:nvPr/>
            </p:nvSpPr>
            <p:spPr>
              <a:xfrm>
                <a:off x="4459400" y="4530175"/>
                <a:ext cx="183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91" extrusionOk="0">
                    <a:moveTo>
                      <a:pt x="366" y="1"/>
                    </a:moveTo>
                    <a:lnTo>
                      <a:pt x="366" y="1"/>
                    </a:lnTo>
                    <a:cubicBezTo>
                      <a:pt x="389" y="229"/>
                      <a:pt x="366" y="481"/>
                      <a:pt x="320" y="710"/>
                    </a:cubicBezTo>
                    <a:cubicBezTo>
                      <a:pt x="0" y="1487"/>
                      <a:pt x="206" y="2150"/>
                      <a:pt x="617" y="2791"/>
                    </a:cubicBezTo>
                    <a:cubicBezTo>
                      <a:pt x="732" y="2036"/>
                      <a:pt x="526" y="1258"/>
                      <a:pt x="617" y="504"/>
                    </a:cubicBezTo>
                    <a:cubicBezTo>
                      <a:pt x="663" y="298"/>
                      <a:pt x="549" y="92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3914;p88">
                <a:extLst>
                  <a:ext uri="{FF2B5EF4-FFF2-40B4-BE49-F238E27FC236}">
                    <a16:creationId xmlns:a16="http://schemas.microsoft.com/office/drawing/2014/main" id="{9158325B-A0FA-10B5-9DB7-03F664BF4A7B}"/>
                  </a:ext>
                </a:extLst>
              </p:cNvPr>
              <p:cNvSpPr/>
              <p:nvPr/>
            </p:nvSpPr>
            <p:spPr>
              <a:xfrm>
                <a:off x="3008500" y="4621225"/>
                <a:ext cx="2517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6" extrusionOk="0">
                    <a:moveTo>
                      <a:pt x="678" y="0"/>
                    </a:moveTo>
                    <a:cubicBezTo>
                      <a:pt x="610" y="0"/>
                      <a:pt x="543" y="28"/>
                      <a:pt x="481" y="109"/>
                    </a:cubicBezTo>
                    <a:cubicBezTo>
                      <a:pt x="366" y="269"/>
                      <a:pt x="183" y="360"/>
                      <a:pt x="0" y="360"/>
                    </a:cubicBezTo>
                    <a:cubicBezTo>
                      <a:pt x="46" y="1001"/>
                      <a:pt x="481" y="1115"/>
                      <a:pt x="1007" y="1115"/>
                    </a:cubicBezTo>
                    <a:lnTo>
                      <a:pt x="1007" y="109"/>
                    </a:lnTo>
                    <a:cubicBezTo>
                      <a:pt x="895" y="67"/>
                      <a:pt x="784" y="0"/>
                      <a:pt x="678" y="0"/>
                    </a:cubicBezTo>
                    <a:close/>
                  </a:path>
                </a:pathLst>
              </a:custGeom>
              <a:solidFill>
                <a:srgbClr val="C65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3915;p88">
                <a:extLst>
                  <a:ext uri="{FF2B5EF4-FFF2-40B4-BE49-F238E27FC236}">
                    <a16:creationId xmlns:a16="http://schemas.microsoft.com/office/drawing/2014/main" id="{7360936E-FB8A-23FD-033E-8A99175A134D}"/>
                  </a:ext>
                </a:extLst>
              </p:cNvPr>
              <p:cNvSpPr/>
              <p:nvPr/>
            </p:nvSpPr>
            <p:spPr>
              <a:xfrm>
                <a:off x="4022075" y="5156725"/>
                <a:ext cx="1715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871" extrusionOk="0">
                    <a:moveTo>
                      <a:pt x="6380" y="1"/>
                    </a:moveTo>
                    <a:lnTo>
                      <a:pt x="6357" y="24"/>
                    </a:lnTo>
                    <a:cubicBezTo>
                      <a:pt x="6265" y="92"/>
                      <a:pt x="6174" y="161"/>
                      <a:pt x="6083" y="252"/>
                    </a:cubicBezTo>
                    <a:cubicBezTo>
                      <a:pt x="6014" y="344"/>
                      <a:pt x="5922" y="412"/>
                      <a:pt x="5808" y="481"/>
                    </a:cubicBezTo>
                    <a:cubicBezTo>
                      <a:pt x="5534" y="595"/>
                      <a:pt x="5282" y="755"/>
                      <a:pt x="5099" y="1007"/>
                    </a:cubicBezTo>
                    <a:cubicBezTo>
                      <a:pt x="5008" y="1578"/>
                      <a:pt x="4573" y="1693"/>
                      <a:pt x="4093" y="1739"/>
                    </a:cubicBezTo>
                    <a:cubicBezTo>
                      <a:pt x="3316" y="1853"/>
                      <a:pt x="2607" y="2196"/>
                      <a:pt x="2035" y="2722"/>
                    </a:cubicBezTo>
                    <a:cubicBezTo>
                      <a:pt x="1806" y="3248"/>
                      <a:pt x="1326" y="3385"/>
                      <a:pt x="846" y="3522"/>
                    </a:cubicBezTo>
                    <a:cubicBezTo>
                      <a:pt x="503" y="3614"/>
                      <a:pt x="91" y="3682"/>
                      <a:pt x="0" y="4140"/>
                    </a:cubicBezTo>
                    <a:cubicBezTo>
                      <a:pt x="83" y="4618"/>
                      <a:pt x="284" y="4871"/>
                      <a:pt x="622" y="4871"/>
                    </a:cubicBezTo>
                    <a:cubicBezTo>
                      <a:pt x="753" y="4871"/>
                      <a:pt x="903" y="4833"/>
                      <a:pt x="1075" y="4757"/>
                    </a:cubicBezTo>
                    <a:cubicBezTo>
                      <a:pt x="1372" y="4688"/>
                      <a:pt x="1646" y="4597"/>
                      <a:pt x="1898" y="4460"/>
                    </a:cubicBezTo>
                    <a:cubicBezTo>
                      <a:pt x="2584" y="3842"/>
                      <a:pt x="3590" y="3774"/>
                      <a:pt x="4253" y="3088"/>
                    </a:cubicBezTo>
                    <a:cubicBezTo>
                      <a:pt x="4368" y="2973"/>
                      <a:pt x="4642" y="3019"/>
                      <a:pt x="4848" y="2973"/>
                    </a:cubicBezTo>
                    <a:cubicBezTo>
                      <a:pt x="5099" y="2539"/>
                      <a:pt x="5488" y="2196"/>
                      <a:pt x="5922" y="1967"/>
                    </a:cubicBezTo>
                    <a:cubicBezTo>
                      <a:pt x="6220" y="1807"/>
                      <a:pt x="6448" y="1556"/>
                      <a:pt x="6608" y="1258"/>
                    </a:cubicBezTo>
                    <a:lnTo>
                      <a:pt x="6608" y="1258"/>
                    </a:lnTo>
                    <a:cubicBezTo>
                      <a:pt x="6448" y="1281"/>
                      <a:pt x="6288" y="1304"/>
                      <a:pt x="6128" y="1327"/>
                    </a:cubicBezTo>
                    <a:cubicBezTo>
                      <a:pt x="6060" y="1327"/>
                      <a:pt x="5922" y="1304"/>
                      <a:pt x="5922" y="1258"/>
                    </a:cubicBezTo>
                    <a:cubicBezTo>
                      <a:pt x="5900" y="1167"/>
                      <a:pt x="5877" y="984"/>
                      <a:pt x="5922" y="938"/>
                    </a:cubicBezTo>
                    <a:cubicBezTo>
                      <a:pt x="6060" y="847"/>
                      <a:pt x="6197" y="778"/>
                      <a:pt x="6334" y="732"/>
                    </a:cubicBezTo>
                    <a:cubicBezTo>
                      <a:pt x="6426" y="664"/>
                      <a:pt x="6494" y="572"/>
                      <a:pt x="6586" y="504"/>
                    </a:cubicBezTo>
                    <a:lnTo>
                      <a:pt x="6860" y="1"/>
                    </a:ln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3916;p88">
                <a:extLst>
                  <a:ext uri="{FF2B5EF4-FFF2-40B4-BE49-F238E27FC236}">
                    <a16:creationId xmlns:a16="http://schemas.microsoft.com/office/drawing/2014/main" id="{89E51D7C-A18F-FF83-FAD7-783E4AD71615}"/>
                  </a:ext>
                </a:extLst>
              </p:cNvPr>
              <p:cNvSpPr/>
              <p:nvPr/>
            </p:nvSpPr>
            <p:spPr>
              <a:xfrm>
                <a:off x="3772825" y="5281075"/>
                <a:ext cx="1972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2299" extrusionOk="0">
                    <a:moveTo>
                      <a:pt x="7241" y="0"/>
                    </a:moveTo>
                    <a:cubicBezTo>
                      <a:pt x="7066" y="0"/>
                      <a:pt x="6871" y="42"/>
                      <a:pt x="6700" y="80"/>
                    </a:cubicBezTo>
                    <a:cubicBezTo>
                      <a:pt x="5520" y="860"/>
                      <a:pt x="4242" y="1349"/>
                      <a:pt x="2868" y="1349"/>
                    </a:cubicBezTo>
                    <a:cubicBezTo>
                      <a:pt x="2751" y="1349"/>
                      <a:pt x="2634" y="1345"/>
                      <a:pt x="2516" y="1338"/>
                    </a:cubicBezTo>
                    <a:cubicBezTo>
                      <a:pt x="2698" y="1086"/>
                      <a:pt x="3476" y="926"/>
                      <a:pt x="2721" y="400"/>
                    </a:cubicBezTo>
                    <a:lnTo>
                      <a:pt x="2721" y="400"/>
                    </a:lnTo>
                    <a:cubicBezTo>
                      <a:pt x="2424" y="492"/>
                      <a:pt x="2173" y="698"/>
                      <a:pt x="1852" y="766"/>
                    </a:cubicBezTo>
                    <a:cubicBezTo>
                      <a:pt x="1761" y="812"/>
                      <a:pt x="1669" y="858"/>
                      <a:pt x="1578" y="903"/>
                    </a:cubicBezTo>
                    <a:cubicBezTo>
                      <a:pt x="1418" y="995"/>
                      <a:pt x="1212" y="1041"/>
                      <a:pt x="1052" y="1109"/>
                    </a:cubicBezTo>
                    <a:lnTo>
                      <a:pt x="778" y="1201"/>
                    </a:lnTo>
                    <a:cubicBezTo>
                      <a:pt x="572" y="1269"/>
                      <a:pt x="389" y="1338"/>
                      <a:pt x="206" y="1429"/>
                    </a:cubicBezTo>
                    <a:cubicBezTo>
                      <a:pt x="115" y="1498"/>
                      <a:pt x="46" y="1589"/>
                      <a:pt x="0" y="1681"/>
                    </a:cubicBezTo>
                    <a:cubicBezTo>
                      <a:pt x="51" y="2098"/>
                      <a:pt x="242" y="2185"/>
                      <a:pt x="469" y="2185"/>
                    </a:cubicBezTo>
                    <a:cubicBezTo>
                      <a:pt x="630" y="2185"/>
                      <a:pt x="810" y="2141"/>
                      <a:pt x="970" y="2141"/>
                    </a:cubicBezTo>
                    <a:cubicBezTo>
                      <a:pt x="1090" y="2141"/>
                      <a:pt x="1199" y="2165"/>
                      <a:pt x="1281" y="2253"/>
                    </a:cubicBezTo>
                    <a:cubicBezTo>
                      <a:pt x="1349" y="2275"/>
                      <a:pt x="1441" y="2298"/>
                      <a:pt x="1509" y="2298"/>
                    </a:cubicBezTo>
                    <a:cubicBezTo>
                      <a:pt x="1578" y="2275"/>
                      <a:pt x="1669" y="2253"/>
                      <a:pt x="1738" y="2253"/>
                    </a:cubicBezTo>
                    <a:cubicBezTo>
                      <a:pt x="1830" y="2184"/>
                      <a:pt x="1944" y="2115"/>
                      <a:pt x="2012" y="2047"/>
                    </a:cubicBezTo>
                    <a:lnTo>
                      <a:pt x="2264" y="2047"/>
                    </a:lnTo>
                    <a:cubicBezTo>
                      <a:pt x="2516" y="2127"/>
                      <a:pt x="2773" y="2167"/>
                      <a:pt x="3027" y="2167"/>
                    </a:cubicBezTo>
                    <a:cubicBezTo>
                      <a:pt x="3282" y="2167"/>
                      <a:pt x="3533" y="2127"/>
                      <a:pt x="3773" y="2047"/>
                    </a:cubicBezTo>
                    <a:cubicBezTo>
                      <a:pt x="4346" y="1781"/>
                      <a:pt x="4937" y="1533"/>
                      <a:pt x="5563" y="1533"/>
                    </a:cubicBezTo>
                    <a:cubicBezTo>
                      <a:pt x="5637" y="1533"/>
                      <a:pt x="5711" y="1536"/>
                      <a:pt x="5785" y="1544"/>
                    </a:cubicBezTo>
                    <a:cubicBezTo>
                      <a:pt x="6220" y="1544"/>
                      <a:pt x="6449" y="1224"/>
                      <a:pt x="6792" y="1041"/>
                    </a:cubicBezTo>
                    <a:cubicBezTo>
                      <a:pt x="7089" y="766"/>
                      <a:pt x="7889" y="1063"/>
                      <a:pt x="7752" y="377"/>
                    </a:cubicBezTo>
                    <a:cubicBezTo>
                      <a:pt x="7698" y="83"/>
                      <a:pt x="7489" y="0"/>
                      <a:pt x="7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3917;p88">
                <a:extLst>
                  <a:ext uri="{FF2B5EF4-FFF2-40B4-BE49-F238E27FC236}">
                    <a16:creationId xmlns:a16="http://schemas.microsoft.com/office/drawing/2014/main" id="{17C8E391-7FD8-ECBA-3B6D-F6D77A9F9B3B}"/>
                  </a:ext>
                </a:extLst>
              </p:cNvPr>
              <p:cNvSpPr/>
              <p:nvPr/>
            </p:nvSpPr>
            <p:spPr>
              <a:xfrm>
                <a:off x="3928300" y="5255050"/>
                <a:ext cx="1206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2059" extrusionOk="0">
                    <a:moveTo>
                      <a:pt x="3682" y="1"/>
                    </a:moveTo>
                    <a:cubicBezTo>
                      <a:pt x="3256" y="149"/>
                      <a:pt x="2860" y="387"/>
                      <a:pt x="2409" y="387"/>
                    </a:cubicBezTo>
                    <a:cubicBezTo>
                      <a:pt x="2303" y="387"/>
                      <a:pt x="2195" y="374"/>
                      <a:pt x="2082" y="344"/>
                    </a:cubicBezTo>
                    <a:cubicBezTo>
                      <a:pt x="1396" y="412"/>
                      <a:pt x="710" y="572"/>
                      <a:pt x="70" y="847"/>
                    </a:cubicBezTo>
                    <a:cubicBezTo>
                      <a:pt x="1" y="1053"/>
                      <a:pt x="138" y="1144"/>
                      <a:pt x="321" y="1213"/>
                    </a:cubicBezTo>
                    <a:cubicBezTo>
                      <a:pt x="359" y="1216"/>
                      <a:pt x="396" y="1217"/>
                      <a:pt x="434" y="1217"/>
                    </a:cubicBezTo>
                    <a:cubicBezTo>
                      <a:pt x="777" y="1217"/>
                      <a:pt x="1122" y="1100"/>
                      <a:pt x="1485" y="1100"/>
                    </a:cubicBezTo>
                    <a:cubicBezTo>
                      <a:pt x="1664" y="1100"/>
                      <a:pt x="1847" y="1128"/>
                      <a:pt x="2036" y="1213"/>
                    </a:cubicBezTo>
                    <a:cubicBezTo>
                      <a:pt x="2036" y="1487"/>
                      <a:pt x="1647" y="1716"/>
                      <a:pt x="1830" y="2059"/>
                    </a:cubicBezTo>
                    <a:cubicBezTo>
                      <a:pt x="2585" y="1784"/>
                      <a:pt x="3339" y="1487"/>
                      <a:pt x="4071" y="1190"/>
                    </a:cubicBezTo>
                    <a:cubicBezTo>
                      <a:pt x="4346" y="1075"/>
                      <a:pt x="4666" y="1098"/>
                      <a:pt x="4826" y="824"/>
                    </a:cubicBezTo>
                    <a:lnTo>
                      <a:pt x="4826" y="824"/>
                    </a:lnTo>
                    <a:cubicBezTo>
                      <a:pt x="4760" y="837"/>
                      <a:pt x="4699" y="842"/>
                      <a:pt x="4643" y="842"/>
                    </a:cubicBezTo>
                    <a:cubicBezTo>
                      <a:pt x="4186" y="842"/>
                      <a:pt x="4005" y="456"/>
                      <a:pt x="3842" y="69"/>
                    </a:cubicBezTo>
                    <a:lnTo>
                      <a:pt x="3682" y="1"/>
                    </a:lnTo>
                    <a:close/>
                  </a:path>
                </a:pathLst>
              </a:custGeom>
              <a:solidFill>
                <a:srgbClr val="B03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918;p88">
                <a:extLst>
                  <a:ext uri="{FF2B5EF4-FFF2-40B4-BE49-F238E27FC236}">
                    <a16:creationId xmlns:a16="http://schemas.microsoft.com/office/drawing/2014/main" id="{A16920AA-CFFB-C9F5-CE0E-48A9557C9B67}"/>
                  </a:ext>
                </a:extLst>
              </p:cNvPr>
              <p:cNvSpPr/>
              <p:nvPr/>
            </p:nvSpPr>
            <p:spPr>
              <a:xfrm>
                <a:off x="3934025" y="5275075"/>
                <a:ext cx="629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258" extrusionOk="0">
                    <a:moveTo>
                      <a:pt x="1628" y="1"/>
                    </a:moveTo>
                    <a:cubicBezTo>
                      <a:pt x="1103" y="1"/>
                      <a:pt x="606" y="274"/>
                      <a:pt x="92" y="274"/>
                    </a:cubicBezTo>
                    <a:lnTo>
                      <a:pt x="1" y="389"/>
                    </a:lnTo>
                    <a:lnTo>
                      <a:pt x="92" y="503"/>
                    </a:lnTo>
                    <a:lnTo>
                      <a:pt x="344" y="503"/>
                    </a:lnTo>
                    <a:cubicBezTo>
                      <a:pt x="371" y="508"/>
                      <a:pt x="400" y="510"/>
                      <a:pt x="431" y="510"/>
                    </a:cubicBezTo>
                    <a:cubicBezTo>
                      <a:pt x="559" y="510"/>
                      <a:pt x="712" y="476"/>
                      <a:pt x="840" y="476"/>
                    </a:cubicBezTo>
                    <a:cubicBezTo>
                      <a:pt x="966" y="476"/>
                      <a:pt x="1068" y="509"/>
                      <a:pt x="1098" y="640"/>
                    </a:cubicBezTo>
                    <a:cubicBezTo>
                      <a:pt x="1212" y="1006"/>
                      <a:pt x="709" y="938"/>
                      <a:pt x="504" y="1075"/>
                    </a:cubicBezTo>
                    <a:cubicBezTo>
                      <a:pt x="458" y="1143"/>
                      <a:pt x="389" y="1189"/>
                      <a:pt x="344" y="1258"/>
                    </a:cubicBezTo>
                    <a:lnTo>
                      <a:pt x="1601" y="1258"/>
                    </a:lnTo>
                    <a:cubicBezTo>
                      <a:pt x="1761" y="869"/>
                      <a:pt x="2127" y="663"/>
                      <a:pt x="2424" y="389"/>
                    </a:cubicBezTo>
                    <a:cubicBezTo>
                      <a:pt x="2516" y="297"/>
                      <a:pt x="2470" y="137"/>
                      <a:pt x="2356" y="92"/>
                    </a:cubicBezTo>
                    <a:cubicBezTo>
                      <a:pt x="2196" y="46"/>
                      <a:pt x="2036" y="23"/>
                      <a:pt x="1876" y="23"/>
                    </a:cubicBezTo>
                    <a:cubicBezTo>
                      <a:pt x="1792" y="7"/>
                      <a:pt x="1710" y="1"/>
                      <a:pt x="1628" y="1"/>
                    </a:cubicBezTo>
                    <a:close/>
                  </a:path>
                </a:pathLst>
              </a:custGeom>
              <a:solidFill>
                <a:srgbClr val="C34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919;p88">
                <a:extLst>
                  <a:ext uri="{FF2B5EF4-FFF2-40B4-BE49-F238E27FC236}">
                    <a16:creationId xmlns:a16="http://schemas.microsoft.com/office/drawing/2014/main" id="{E5460F0F-7BA8-D322-CCF9-5BD3BCDCD206}"/>
                  </a:ext>
                </a:extLst>
              </p:cNvPr>
              <p:cNvSpPr/>
              <p:nvPr/>
            </p:nvSpPr>
            <p:spPr>
              <a:xfrm>
                <a:off x="3660775" y="5298150"/>
                <a:ext cx="1571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605" extrusionOk="0">
                    <a:moveTo>
                      <a:pt x="6089" y="0"/>
                    </a:moveTo>
                    <a:cubicBezTo>
                      <a:pt x="6044" y="0"/>
                      <a:pt x="5989" y="12"/>
                      <a:pt x="5923" y="37"/>
                    </a:cubicBezTo>
                    <a:lnTo>
                      <a:pt x="5283" y="106"/>
                    </a:lnTo>
                    <a:cubicBezTo>
                      <a:pt x="5092" y="198"/>
                      <a:pt x="4894" y="220"/>
                      <a:pt x="4693" y="220"/>
                    </a:cubicBezTo>
                    <a:cubicBezTo>
                      <a:pt x="4492" y="220"/>
                      <a:pt x="4289" y="198"/>
                      <a:pt x="4088" y="198"/>
                    </a:cubicBezTo>
                    <a:cubicBezTo>
                      <a:pt x="3888" y="198"/>
                      <a:pt x="3689" y="220"/>
                      <a:pt x="3499" y="312"/>
                    </a:cubicBezTo>
                    <a:cubicBezTo>
                      <a:pt x="3432" y="405"/>
                      <a:pt x="3334" y="452"/>
                      <a:pt x="3233" y="452"/>
                    </a:cubicBezTo>
                    <a:cubicBezTo>
                      <a:pt x="3160" y="452"/>
                      <a:pt x="3085" y="428"/>
                      <a:pt x="3019" y="380"/>
                    </a:cubicBezTo>
                    <a:cubicBezTo>
                      <a:pt x="2984" y="329"/>
                      <a:pt x="2924" y="303"/>
                      <a:pt x="2868" y="303"/>
                    </a:cubicBezTo>
                    <a:cubicBezTo>
                      <a:pt x="2849" y="303"/>
                      <a:pt x="2830" y="306"/>
                      <a:pt x="2813" y="312"/>
                    </a:cubicBezTo>
                    <a:cubicBezTo>
                      <a:pt x="2451" y="240"/>
                      <a:pt x="2090" y="180"/>
                      <a:pt x="1728" y="180"/>
                    </a:cubicBezTo>
                    <a:cubicBezTo>
                      <a:pt x="1404" y="180"/>
                      <a:pt x="1079" y="228"/>
                      <a:pt x="755" y="358"/>
                    </a:cubicBezTo>
                    <a:cubicBezTo>
                      <a:pt x="686" y="586"/>
                      <a:pt x="1098" y="815"/>
                      <a:pt x="709" y="998"/>
                    </a:cubicBezTo>
                    <a:cubicBezTo>
                      <a:pt x="458" y="1089"/>
                      <a:pt x="183" y="1089"/>
                      <a:pt x="0" y="1341"/>
                    </a:cubicBezTo>
                    <a:cubicBezTo>
                      <a:pt x="138" y="1501"/>
                      <a:pt x="343" y="1570"/>
                      <a:pt x="549" y="1592"/>
                    </a:cubicBezTo>
                    <a:cubicBezTo>
                      <a:pt x="611" y="1601"/>
                      <a:pt x="672" y="1604"/>
                      <a:pt x="733" y="1604"/>
                    </a:cubicBezTo>
                    <a:cubicBezTo>
                      <a:pt x="1183" y="1604"/>
                      <a:pt x="1589" y="1401"/>
                      <a:pt x="2013" y="1341"/>
                    </a:cubicBezTo>
                    <a:cubicBezTo>
                      <a:pt x="2120" y="1191"/>
                      <a:pt x="2166" y="1041"/>
                      <a:pt x="2359" y="1041"/>
                    </a:cubicBezTo>
                    <a:cubicBezTo>
                      <a:pt x="2373" y="1041"/>
                      <a:pt x="2387" y="1042"/>
                      <a:pt x="2401" y="1044"/>
                    </a:cubicBezTo>
                    <a:cubicBezTo>
                      <a:pt x="2607" y="1089"/>
                      <a:pt x="2790" y="1112"/>
                      <a:pt x="2996" y="1112"/>
                    </a:cubicBezTo>
                    <a:lnTo>
                      <a:pt x="3819" y="1112"/>
                    </a:lnTo>
                    <a:cubicBezTo>
                      <a:pt x="3933" y="1112"/>
                      <a:pt x="4025" y="1112"/>
                      <a:pt x="4139" y="1089"/>
                    </a:cubicBezTo>
                    <a:cubicBezTo>
                      <a:pt x="4368" y="1066"/>
                      <a:pt x="4574" y="975"/>
                      <a:pt x="4757" y="815"/>
                    </a:cubicBezTo>
                    <a:cubicBezTo>
                      <a:pt x="4962" y="632"/>
                      <a:pt x="5305" y="815"/>
                      <a:pt x="5511" y="609"/>
                    </a:cubicBezTo>
                    <a:cubicBezTo>
                      <a:pt x="5648" y="426"/>
                      <a:pt x="5877" y="472"/>
                      <a:pt x="6037" y="358"/>
                    </a:cubicBezTo>
                    <a:lnTo>
                      <a:pt x="6266" y="358"/>
                    </a:lnTo>
                    <a:cubicBezTo>
                      <a:pt x="6284" y="144"/>
                      <a:pt x="6246" y="0"/>
                      <a:pt x="6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920;p88">
                <a:extLst>
                  <a:ext uri="{FF2B5EF4-FFF2-40B4-BE49-F238E27FC236}">
                    <a16:creationId xmlns:a16="http://schemas.microsoft.com/office/drawing/2014/main" id="{E3038B02-A2E6-E06C-D540-E2B770EE3F98}"/>
                  </a:ext>
                </a:extLst>
              </p:cNvPr>
              <p:cNvSpPr/>
              <p:nvPr/>
            </p:nvSpPr>
            <p:spPr>
              <a:xfrm>
                <a:off x="3633325" y="5295075"/>
                <a:ext cx="977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487" extrusionOk="0">
                    <a:moveTo>
                      <a:pt x="824" y="0"/>
                    </a:moveTo>
                    <a:cubicBezTo>
                      <a:pt x="664" y="138"/>
                      <a:pt x="389" y="46"/>
                      <a:pt x="252" y="229"/>
                    </a:cubicBezTo>
                    <a:cubicBezTo>
                      <a:pt x="184" y="549"/>
                      <a:pt x="92" y="869"/>
                      <a:pt x="1" y="1144"/>
                    </a:cubicBezTo>
                    <a:lnTo>
                      <a:pt x="1" y="1327"/>
                    </a:lnTo>
                    <a:lnTo>
                      <a:pt x="92" y="1441"/>
                    </a:lnTo>
                    <a:lnTo>
                      <a:pt x="1075" y="1487"/>
                    </a:lnTo>
                    <a:lnTo>
                      <a:pt x="2082" y="1464"/>
                    </a:lnTo>
                    <a:cubicBezTo>
                      <a:pt x="2265" y="1258"/>
                      <a:pt x="2265" y="938"/>
                      <a:pt x="2082" y="732"/>
                    </a:cubicBezTo>
                    <a:cubicBezTo>
                      <a:pt x="2013" y="572"/>
                      <a:pt x="2082" y="481"/>
                      <a:pt x="2219" y="481"/>
                    </a:cubicBezTo>
                    <a:cubicBezTo>
                      <a:pt x="2768" y="435"/>
                      <a:pt x="3339" y="435"/>
                      <a:pt x="3911" y="435"/>
                    </a:cubicBezTo>
                    <a:cubicBezTo>
                      <a:pt x="3705" y="252"/>
                      <a:pt x="3454" y="298"/>
                      <a:pt x="3225" y="275"/>
                    </a:cubicBezTo>
                    <a:cubicBezTo>
                      <a:pt x="2425" y="206"/>
                      <a:pt x="1601" y="229"/>
                      <a:pt x="824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921;p88">
                <a:extLst>
                  <a:ext uri="{FF2B5EF4-FFF2-40B4-BE49-F238E27FC236}">
                    <a16:creationId xmlns:a16="http://schemas.microsoft.com/office/drawing/2014/main" id="{504D5750-729D-EC54-ECC8-B6FA97434CF2}"/>
                  </a:ext>
                </a:extLst>
              </p:cNvPr>
              <p:cNvSpPr/>
              <p:nvPr/>
            </p:nvSpPr>
            <p:spPr>
              <a:xfrm>
                <a:off x="3712800" y="5319075"/>
                <a:ext cx="920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847" extrusionOk="0">
                    <a:moveTo>
                      <a:pt x="2653" y="1"/>
                    </a:moveTo>
                    <a:lnTo>
                      <a:pt x="1921" y="24"/>
                    </a:lnTo>
                    <a:cubicBezTo>
                      <a:pt x="1887" y="69"/>
                      <a:pt x="1841" y="92"/>
                      <a:pt x="1795" y="92"/>
                    </a:cubicBezTo>
                    <a:cubicBezTo>
                      <a:pt x="1749" y="92"/>
                      <a:pt x="1704" y="69"/>
                      <a:pt x="1669" y="24"/>
                    </a:cubicBezTo>
                    <a:lnTo>
                      <a:pt x="1418" y="24"/>
                    </a:lnTo>
                    <a:cubicBezTo>
                      <a:pt x="1347" y="107"/>
                      <a:pt x="1251" y="147"/>
                      <a:pt x="1156" y="147"/>
                    </a:cubicBezTo>
                    <a:cubicBezTo>
                      <a:pt x="1068" y="147"/>
                      <a:pt x="981" y="113"/>
                      <a:pt x="915" y="47"/>
                    </a:cubicBezTo>
                    <a:lnTo>
                      <a:pt x="160" y="24"/>
                    </a:lnTo>
                    <a:cubicBezTo>
                      <a:pt x="0" y="161"/>
                      <a:pt x="0" y="390"/>
                      <a:pt x="160" y="527"/>
                    </a:cubicBezTo>
                    <a:cubicBezTo>
                      <a:pt x="371" y="639"/>
                      <a:pt x="591" y="668"/>
                      <a:pt x="814" y="668"/>
                    </a:cubicBezTo>
                    <a:cubicBezTo>
                      <a:pt x="1046" y="668"/>
                      <a:pt x="1282" y="637"/>
                      <a:pt x="1511" y="637"/>
                    </a:cubicBezTo>
                    <a:cubicBezTo>
                      <a:pt x="1732" y="637"/>
                      <a:pt x="1947" y="666"/>
                      <a:pt x="2150" y="778"/>
                    </a:cubicBezTo>
                    <a:lnTo>
                      <a:pt x="2904" y="778"/>
                    </a:lnTo>
                    <a:cubicBezTo>
                      <a:pt x="2939" y="824"/>
                      <a:pt x="2990" y="847"/>
                      <a:pt x="3041" y="847"/>
                    </a:cubicBezTo>
                    <a:cubicBezTo>
                      <a:pt x="3093" y="847"/>
                      <a:pt x="3144" y="824"/>
                      <a:pt x="3179" y="778"/>
                    </a:cubicBezTo>
                    <a:lnTo>
                      <a:pt x="3682" y="755"/>
                    </a:lnTo>
                    <a:cubicBezTo>
                      <a:pt x="3505" y="520"/>
                      <a:pt x="3262" y="503"/>
                      <a:pt x="3023" y="503"/>
                    </a:cubicBezTo>
                    <a:cubicBezTo>
                      <a:pt x="2983" y="503"/>
                      <a:pt x="2943" y="504"/>
                      <a:pt x="2904" y="504"/>
                    </a:cubicBezTo>
                    <a:cubicBezTo>
                      <a:pt x="2470" y="504"/>
                      <a:pt x="2607" y="252"/>
                      <a:pt x="2653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922;p88">
                <a:extLst>
                  <a:ext uri="{FF2B5EF4-FFF2-40B4-BE49-F238E27FC236}">
                    <a16:creationId xmlns:a16="http://schemas.microsoft.com/office/drawing/2014/main" id="{379A85BC-AE6C-D9EF-D6B1-23F11B21C3A8}"/>
                  </a:ext>
                </a:extLst>
              </p:cNvPr>
              <p:cNvSpPr/>
              <p:nvPr/>
            </p:nvSpPr>
            <p:spPr>
              <a:xfrm>
                <a:off x="3716800" y="5331575"/>
                <a:ext cx="503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59" extrusionOk="0">
                    <a:moveTo>
                      <a:pt x="1426" y="0"/>
                    </a:moveTo>
                    <a:cubicBezTo>
                      <a:pt x="1400" y="0"/>
                      <a:pt x="1375" y="2"/>
                      <a:pt x="1349" y="4"/>
                    </a:cubicBezTo>
                    <a:lnTo>
                      <a:pt x="0" y="4"/>
                    </a:lnTo>
                    <a:cubicBezTo>
                      <a:pt x="124" y="168"/>
                      <a:pt x="302" y="259"/>
                      <a:pt x="487" y="259"/>
                    </a:cubicBezTo>
                    <a:cubicBezTo>
                      <a:pt x="507" y="259"/>
                      <a:pt x="528" y="258"/>
                      <a:pt x="549" y="255"/>
                    </a:cubicBezTo>
                    <a:lnTo>
                      <a:pt x="2013" y="255"/>
                    </a:lnTo>
                    <a:cubicBezTo>
                      <a:pt x="1869" y="91"/>
                      <a:pt x="1651" y="0"/>
                      <a:pt x="1426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923;p88">
                <a:extLst>
                  <a:ext uri="{FF2B5EF4-FFF2-40B4-BE49-F238E27FC236}">
                    <a16:creationId xmlns:a16="http://schemas.microsoft.com/office/drawing/2014/main" id="{7942864B-7E7F-7D7C-4419-6CF50F270FDE}"/>
                  </a:ext>
                </a:extLst>
              </p:cNvPr>
              <p:cNvSpPr/>
              <p:nvPr/>
            </p:nvSpPr>
            <p:spPr>
              <a:xfrm>
                <a:off x="3578450" y="5312075"/>
                <a:ext cx="406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3" extrusionOk="0">
                    <a:moveTo>
                      <a:pt x="840" y="1"/>
                    </a:moveTo>
                    <a:cubicBezTo>
                      <a:pt x="796" y="1"/>
                      <a:pt x="753" y="3"/>
                      <a:pt x="709" y="6"/>
                    </a:cubicBezTo>
                    <a:cubicBezTo>
                      <a:pt x="688" y="4"/>
                      <a:pt x="667" y="4"/>
                      <a:pt x="645" y="4"/>
                    </a:cubicBezTo>
                    <a:cubicBezTo>
                      <a:pt x="412" y="4"/>
                      <a:pt x="168" y="115"/>
                      <a:pt x="1" y="304"/>
                    </a:cubicBezTo>
                    <a:cubicBezTo>
                      <a:pt x="138" y="464"/>
                      <a:pt x="344" y="532"/>
                      <a:pt x="549" y="532"/>
                    </a:cubicBezTo>
                    <a:lnTo>
                      <a:pt x="1533" y="532"/>
                    </a:lnTo>
                    <a:cubicBezTo>
                      <a:pt x="1624" y="418"/>
                      <a:pt x="1601" y="258"/>
                      <a:pt x="1487" y="189"/>
                    </a:cubicBezTo>
                    <a:cubicBezTo>
                      <a:pt x="1294" y="55"/>
                      <a:pt x="1070" y="1"/>
                      <a:pt x="840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924;p88">
                <a:extLst>
                  <a:ext uri="{FF2B5EF4-FFF2-40B4-BE49-F238E27FC236}">
                    <a16:creationId xmlns:a16="http://schemas.microsoft.com/office/drawing/2014/main" id="{EFFC5123-6C0E-ADF7-F338-F2A124D3B4EF}"/>
                  </a:ext>
                </a:extLst>
              </p:cNvPr>
              <p:cNvSpPr/>
              <p:nvPr/>
            </p:nvSpPr>
            <p:spPr>
              <a:xfrm>
                <a:off x="3565300" y="5306500"/>
                <a:ext cx="326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27" extrusionOk="0">
                    <a:moveTo>
                      <a:pt x="782" y="1"/>
                    </a:moveTo>
                    <a:cubicBezTo>
                      <a:pt x="593" y="1"/>
                      <a:pt x="377" y="76"/>
                      <a:pt x="161" y="138"/>
                    </a:cubicBezTo>
                    <a:cubicBezTo>
                      <a:pt x="46" y="229"/>
                      <a:pt x="1" y="367"/>
                      <a:pt x="46" y="504"/>
                    </a:cubicBezTo>
                    <a:lnTo>
                      <a:pt x="527" y="527"/>
                    </a:lnTo>
                    <a:lnTo>
                      <a:pt x="1304" y="504"/>
                    </a:lnTo>
                    <a:cubicBezTo>
                      <a:pt x="1203" y="114"/>
                      <a:pt x="1013" y="1"/>
                      <a:pt x="782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925;p88">
                <a:extLst>
                  <a:ext uri="{FF2B5EF4-FFF2-40B4-BE49-F238E27FC236}">
                    <a16:creationId xmlns:a16="http://schemas.microsoft.com/office/drawing/2014/main" id="{F23DAF02-D125-7BE1-A1D2-172BBA8D7B4B}"/>
                  </a:ext>
                </a:extLst>
              </p:cNvPr>
              <p:cNvSpPr/>
              <p:nvPr/>
            </p:nvSpPr>
            <p:spPr>
              <a:xfrm>
                <a:off x="3707650" y="5316425"/>
                <a:ext cx="91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0" extrusionOk="0">
                    <a:moveTo>
                      <a:pt x="209" y="1"/>
                    </a:moveTo>
                    <a:cubicBezTo>
                      <a:pt x="125" y="1"/>
                      <a:pt x="52" y="81"/>
                      <a:pt x="23" y="153"/>
                    </a:cubicBezTo>
                    <a:cubicBezTo>
                      <a:pt x="0" y="290"/>
                      <a:pt x="92" y="473"/>
                      <a:pt x="138" y="610"/>
                    </a:cubicBezTo>
                    <a:lnTo>
                      <a:pt x="366" y="610"/>
                    </a:lnTo>
                    <a:lnTo>
                      <a:pt x="366" y="107"/>
                    </a:lnTo>
                    <a:cubicBezTo>
                      <a:pt x="315" y="30"/>
                      <a:pt x="260" y="1"/>
                      <a:pt x="209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926;p88">
                <a:extLst>
                  <a:ext uri="{FF2B5EF4-FFF2-40B4-BE49-F238E27FC236}">
                    <a16:creationId xmlns:a16="http://schemas.microsoft.com/office/drawing/2014/main" id="{93044D9E-83FE-C1EB-4850-27AFD2B9A654}"/>
                  </a:ext>
                </a:extLst>
              </p:cNvPr>
              <p:cNvSpPr/>
              <p:nvPr/>
            </p:nvSpPr>
            <p:spPr>
              <a:xfrm>
                <a:off x="3616750" y="5315200"/>
                <a:ext cx="18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11" extrusionOk="0">
                    <a:moveTo>
                      <a:pt x="448" y="0"/>
                    </a:moveTo>
                    <a:cubicBezTo>
                      <a:pt x="318" y="0"/>
                      <a:pt x="162" y="82"/>
                      <a:pt x="1" y="179"/>
                    </a:cubicBezTo>
                    <a:lnTo>
                      <a:pt x="1" y="407"/>
                    </a:lnTo>
                    <a:cubicBezTo>
                      <a:pt x="62" y="407"/>
                      <a:pt x="112" y="418"/>
                      <a:pt x="167" y="418"/>
                    </a:cubicBezTo>
                    <a:cubicBezTo>
                      <a:pt x="194" y="418"/>
                      <a:pt x="222" y="415"/>
                      <a:pt x="252" y="407"/>
                    </a:cubicBezTo>
                    <a:cubicBezTo>
                      <a:pt x="321" y="476"/>
                      <a:pt x="412" y="510"/>
                      <a:pt x="504" y="510"/>
                    </a:cubicBezTo>
                    <a:cubicBezTo>
                      <a:pt x="595" y="510"/>
                      <a:pt x="687" y="476"/>
                      <a:pt x="755" y="407"/>
                    </a:cubicBezTo>
                    <a:cubicBezTo>
                      <a:pt x="707" y="104"/>
                      <a:pt x="594" y="0"/>
                      <a:pt x="448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927;p88">
                <a:extLst>
                  <a:ext uri="{FF2B5EF4-FFF2-40B4-BE49-F238E27FC236}">
                    <a16:creationId xmlns:a16="http://schemas.microsoft.com/office/drawing/2014/main" id="{9A451AF2-0A39-5674-6039-ADEBD4CB912A}"/>
                  </a:ext>
                </a:extLst>
              </p:cNvPr>
              <p:cNvSpPr/>
              <p:nvPr/>
            </p:nvSpPr>
            <p:spPr>
              <a:xfrm>
                <a:off x="3623050" y="5325950"/>
                <a:ext cx="126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18" extrusionOk="0">
                    <a:moveTo>
                      <a:pt x="0" y="0"/>
                    </a:moveTo>
                    <a:cubicBezTo>
                      <a:pt x="76" y="132"/>
                      <a:pt x="229" y="218"/>
                      <a:pt x="396" y="218"/>
                    </a:cubicBezTo>
                    <a:cubicBezTo>
                      <a:pt x="431" y="218"/>
                      <a:pt x="467" y="214"/>
                      <a:pt x="503" y="206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928;p88">
                <a:extLst>
                  <a:ext uri="{FF2B5EF4-FFF2-40B4-BE49-F238E27FC236}">
                    <a16:creationId xmlns:a16="http://schemas.microsoft.com/office/drawing/2014/main" id="{93EDAF42-DE23-84DA-0BC1-C5D656FD35D2}"/>
                  </a:ext>
                </a:extLst>
              </p:cNvPr>
              <p:cNvSpPr/>
              <p:nvPr/>
            </p:nvSpPr>
            <p:spPr>
              <a:xfrm>
                <a:off x="3560150" y="5311075"/>
                <a:ext cx="63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21" extrusionOk="0">
                    <a:moveTo>
                      <a:pt x="138" y="1"/>
                    </a:moveTo>
                    <a:lnTo>
                      <a:pt x="1" y="92"/>
                    </a:lnTo>
                    <a:cubicBezTo>
                      <a:pt x="1" y="161"/>
                      <a:pt x="1" y="252"/>
                      <a:pt x="1" y="321"/>
                    </a:cubicBezTo>
                    <a:lnTo>
                      <a:pt x="252" y="321"/>
                    </a:lnTo>
                    <a:lnTo>
                      <a:pt x="252" y="6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929;p88">
                <a:extLst>
                  <a:ext uri="{FF2B5EF4-FFF2-40B4-BE49-F238E27FC236}">
                    <a16:creationId xmlns:a16="http://schemas.microsoft.com/office/drawing/2014/main" id="{BF8CD7B4-687B-0674-4F24-7699892B7BFD}"/>
                  </a:ext>
                </a:extLst>
              </p:cNvPr>
              <p:cNvSpPr/>
              <p:nvPr/>
            </p:nvSpPr>
            <p:spPr>
              <a:xfrm>
                <a:off x="3785400" y="5338525"/>
                <a:ext cx="74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0" y="0"/>
                    </a:moveTo>
                    <a:cubicBezTo>
                      <a:pt x="46" y="80"/>
                      <a:pt x="92" y="120"/>
                      <a:pt x="140" y="120"/>
                    </a:cubicBezTo>
                    <a:cubicBezTo>
                      <a:pt x="189" y="120"/>
                      <a:pt x="240" y="80"/>
                      <a:pt x="29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930;p88">
                <a:extLst>
                  <a:ext uri="{FF2B5EF4-FFF2-40B4-BE49-F238E27FC236}">
                    <a16:creationId xmlns:a16="http://schemas.microsoft.com/office/drawing/2014/main" id="{9369D8AF-760B-4E0E-3832-051C712DAB6B}"/>
                  </a:ext>
                </a:extLst>
              </p:cNvPr>
              <p:cNvSpPr/>
              <p:nvPr/>
            </p:nvSpPr>
            <p:spPr>
              <a:xfrm>
                <a:off x="3081850" y="4905300"/>
                <a:ext cx="219950" cy="2624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10499" extrusionOk="0">
                    <a:moveTo>
                      <a:pt x="785" y="0"/>
                    </a:moveTo>
                    <a:cubicBezTo>
                      <a:pt x="1" y="0"/>
                      <a:pt x="480" y="765"/>
                      <a:pt x="519" y="1277"/>
                    </a:cubicBezTo>
                    <a:cubicBezTo>
                      <a:pt x="794" y="1574"/>
                      <a:pt x="977" y="1917"/>
                      <a:pt x="1091" y="2283"/>
                    </a:cubicBezTo>
                    <a:cubicBezTo>
                      <a:pt x="1068" y="2717"/>
                      <a:pt x="1457" y="2923"/>
                      <a:pt x="1594" y="3289"/>
                    </a:cubicBezTo>
                    <a:cubicBezTo>
                      <a:pt x="1937" y="3632"/>
                      <a:pt x="1960" y="4089"/>
                      <a:pt x="2143" y="4524"/>
                    </a:cubicBezTo>
                    <a:cubicBezTo>
                      <a:pt x="2211" y="4798"/>
                      <a:pt x="2349" y="5073"/>
                      <a:pt x="2577" y="5256"/>
                    </a:cubicBezTo>
                    <a:cubicBezTo>
                      <a:pt x="3240" y="5804"/>
                      <a:pt x="3812" y="6468"/>
                      <a:pt x="4224" y="7222"/>
                    </a:cubicBezTo>
                    <a:cubicBezTo>
                      <a:pt x="4384" y="7474"/>
                      <a:pt x="4590" y="7680"/>
                      <a:pt x="4864" y="7817"/>
                    </a:cubicBezTo>
                    <a:cubicBezTo>
                      <a:pt x="5276" y="7977"/>
                      <a:pt x="5619" y="8297"/>
                      <a:pt x="5870" y="8686"/>
                    </a:cubicBezTo>
                    <a:cubicBezTo>
                      <a:pt x="6282" y="9417"/>
                      <a:pt x="6991" y="9852"/>
                      <a:pt x="7699" y="10286"/>
                    </a:cubicBezTo>
                    <a:cubicBezTo>
                      <a:pt x="7881" y="10392"/>
                      <a:pt x="8032" y="10498"/>
                      <a:pt x="8207" y="10498"/>
                    </a:cubicBezTo>
                    <a:cubicBezTo>
                      <a:pt x="8296" y="10498"/>
                      <a:pt x="8391" y="10470"/>
                      <a:pt x="8500" y="10401"/>
                    </a:cubicBezTo>
                    <a:cubicBezTo>
                      <a:pt x="8797" y="10195"/>
                      <a:pt x="8683" y="9875"/>
                      <a:pt x="8568" y="9623"/>
                    </a:cubicBezTo>
                    <a:cubicBezTo>
                      <a:pt x="8431" y="9189"/>
                      <a:pt x="8225" y="8777"/>
                      <a:pt x="8111" y="8343"/>
                    </a:cubicBezTo>
                    <a:cubicBezTo>
                      <a:pt x="7791" y="7451"/>
                      <a:pt x="7036" y="6902"/>
                      <a:pt x="6510" y="6193"/>
                    </a:cubicBezTo>
                    <a:cubicBezTo>
                      <a:pt x="5802" y="5301"/>
                      <a:pt x="5024" y="4478"/>
                      <a:pt x="4315" y="3586"/>
                    </a:cubicBezTo>
                    <a:cubicBezTo>
                      <a:pt x="4132" y="3403"/>
                      <a:pt x="3972" y="3198"/>
                      <a:pt x="3835" y="2969"/>
                    </a:cubicBezTo>
                    <a:cubicBezTo>
                      <a:pt x="3789" y="2855"/>
                      <a:pt x="3744" y="2763"/>
                      <a:pt x="3698" y="2672"/>
                    </a:cubicBezTo>
                    <a:cubicBezTo>
                      <a:pt x="3629" y="2580"/>
                      <a:pt x="3538" y="2512"/>
                      <a:pt x="3469" y="2443"/>
                    </a:cubicBezTo>
                    <a:cubicBezTo>
                      <a:pt x="3378" y="2374"/>
                      <a:pt x="3263" y="2329"/>
                      <a:pt x="3172" y="2283"/>
                    </a:cubicBezTo>
                    <a:cubicBezTo>
                      <a:pt x="2463" y="1757"/>
                      <a:pt x="1754" y="1254"/>
                      <a:pt x="1480" y="362"/>
                    </a:cubicBezTo>
                    <a:cubicBezTo>
                      <a:pt x="1434" y="248"/>
                      <a:pt x="1365" y="156"/>
                      <a:pt x="1274" y="65"/>
                    </a:cubicBezTo>
                    <a:cubicBezTo>
                      <a:pt x="1073" y="20"/>
                      <a:pt x="912" y="0"/>
                      <a:pt x="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931;p88">
                <a:extLst>
                  <a:ext uri="{FF2B5EF4-FFF2-40B4-BE49-F238E27FC236}">
                    <a16:creationId xmlns:a16="http://schemas.microsoft.com/office/drawing/2014/main" id="{5EA2D912-A33A-6A7E-3B3E-D7C7D8E217F1}"/>
                  </a:ext>
                </a:extLst>
              </p:cNvPr>
              <p:cNvSpPr/>
              <p:nvPr/>
            </p:nvSpPr>
            <p:spPr>
              <a:xfrm>
                <a:off x="3202875" y="5100025"/>
                <a:ext cx="145975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4018" extrusionOk="0">
                    <a:moveTo>
                      <a:pt x="157" y="0"/>
                    </a:moveTo>
                    <a:cubicBezTo>
                      <a:pt x="106" y="0"/>
                      <a:pt x="54" y="2"/>
                      <a:pt x="0" y="5"/>
                    </a:cubicBezTo>
                    <a:cubicBezTo>
                      <a:pt x="229" y="256"/>
                      <a:pt x="412" y="508"/>
                      <a:pt x="640" y="759"/>
                    </a:cubicBezTo>
                    <a:cubicBezTo>
                      <a:pt x="869" y="965"/>
                      <a:pt x="1006" y="1217"/>
                      <a:pt x="1029" y="1514"/>
                    </a:cubicBezTo>
                    <a:cubicBezTo>
                      <a:pt x="1098" y="1606"/>
                      <a:pt x="1189" y="1674"/>
                      <a:pt x="1281" y="1766"/>
                    </a:cubicBezTo>
                    <a:cubicBezTo>
                      <a:pt x="1624" y="1994"/>
                      <a:pt x="1898" y="2314"/>
                      <a:pt x="2310" y="2497"/>
                    </a:cubicBezTo>
                    <a:cubicBezTo>
                      <a:pt x="2493" y="2520"/>
                      <a:pt x="2676" y="2635"/>
                      <a:pt x="2767" y="2795"/>
                    </a:cubicBezTo>
                    <a:cubicBezTo>
                      <a:pt x="2881" y="3000"/>
                      <a:pt x="3064" y="3160"/>
                      <a:pt x="3270" y="3275"/>
                    </a:cubicBezTo>
                    <a:cubicBezTo>
                      <a:pt x="3407" y="3412"/>
                      <a:pt x="3636" y="3366"/>
                      <a:pt x="3773" y="3526"/>
                    </a:cubicBezTo>
                    <a:cubicBezTo>
                      <a:pt x="4070" y="3778"/>
                      <a:pt x="4459" y="3755"/>
                      <a:pt x="4779" y="3869"/>
                    </a:cubicBezTo>
                    <a:cubicBezTo>
                      <a:pt x="5059" y="3971"/>
                      <a:pt x="5267" y="4017"/>
                      <a:pt x="5416" y="4017"/>
                    </a:cubicBezTo>
                    <a:cubicBezTo>
                      <a:pt x="5838" y="4017"/>
                      <a:pt x="5776" y="3638"/>
                      <a:pt x="5488" y="3046"/>
                    </a:cubicBezTo>
                    <a:cubicBezTo>
                      <a:pt x="5397" y="2978"/>
                      <a:pt x="5282" y="2909"/>
                      <a:pt x="5191" y="2863"/>
                    </a:cubicBezTo>
                    <a:cubicBezTo>
                      <a:pt x="5054" y="2772"/>
                      <a:pt x="4916" y="2657"/>
                      <a:pt x="4802" y="2543"/>
                    </a:cubicBezTo>
                    <a:cubicBezTo>
                      <a:pt x="4436" y="2200"/>
                      <a:pt x="4139" y="1811"/>
                      <a:pt x="3910" y="1354"/>
                    </a:cubicBezTo>
                    <a:cubicBezTo>
                      <a:pt x="3713" y="1025"/>
                      <a:pt x="3621" y="528"/>
                      <a:pt x="3089" y="528"/>
                    </a:cubicBezTo>
                    <a:cubicBezTo>
                      <a:pt x="3067" y="528"/>
                      <a:pt x="3043" y="529"/>
                      <a:pt x="3019" y="531"/>
                    </a:cubicBezTo>
                    <a:cubicBezTo>
                      <a:pt x="2950" y="1102"/>
                      <a:pt x="3316" y="1537"/>
                      <a:pt x="3522" y="2040"/>
                    </a:cubicBezTo>
                    <a:cubicBezTo>
                      <a:pt x="3590" y="2177"/>
                      <a:pt x="3682" y="2360"/>
                      <a:pt x="3499" y="2452"/>
                    </a:cubicBezTo>
                    <a:cubicBezTo>
                      <a:pt x="3447" y="2472"/>
                      <a:pt x="3391" y="2483"/>
                      <a:pt x="3335" y="2483"/>
                    </a:cubicBezTo>
                    <a:cubicBezTo>
                      <a:pt x="3266" y="2483"/>
                      <a:pt x="3196" y="2467"/>
                      <a:pt x="3133" y="2429"/>
                    </a:cubicBezTo>
                    <a:cubicBezTo>
                      <a:pt x="2401" y="1788"/>
                      <a:pt x="1464" y="1354"/>
                      <a:pt x="961" y="439"/>
                    </a:cubicBezTo>
                    <a:cubicBezTo>
                      <a:pt x="782" y="81"/>
                      <a:pt x="499" y="0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932;p88">
                <a:extLst>
                  <a:ext uri="{FF2B5EF4-FFF2-40B4-BE49-F238E27FC236}">
                    <a16:creationId xmlns:a16="http://schemas.microsoft.com/office/drawing/2014/main" id="{5158C91A-1D61-850D-653D-F7A7FEF049AA}"/>
                  </a:ext>
                </a:extLst>
              </p:cNvPr>
              <p:cNvSpPr/>
              <p:nvPr/>
            </p:nvSpPr>
            <p:spPr>
              <a:xfrm>
                <a:off x="3034800" y="4753700"/>
                <a:ext cx="62900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651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35" y="275"/>
                      <a:pt x="526" y="618"/>
                      <a:pt x="206" y="824"/>
                    </a:cubicBezTo>
                    <a:cubicBezTo>
                      <a:pt x="0" y="1647"/>
                      <a:pt x="526" y="2219"/>
                      <a:pt x="892" y="2836"/>
                    </a:cubicBezTo>
                    <a:cubicBezTo>
                      <a:pt x="938" y="2928"/>
                      <a:pt x="1006" y="3019"/>
                      <a:pt x="1075" y="3088"/>
                    </a:cubicBezTo>
                    <a:cubicBezTo>
                      <a:pt x="1121" y="3179"/>
                      <a:pt x="1189" y="3271"/>
                      <a:pt x="1258" y="3339"/>
                    </a:cubicBezTo>
                    <a:cubicBezTo>
                      <a:pt x="1304" y="3431"/>
                      <a:pt x="1349" y="3522"/>
                      <a:pt x="1418" y="3591"/>
                    </a:cubicBezTo>
                    <a:cubicBezTo>
                      <a:pt x="1487" y="3842"/>
                      <a:pt x="1601" y="4094"/>
                      <a:pt x="1738" y="4300"/>
                    </a:cubicBezTo>
                    <a:cubicBezTo>
                      <a:pt x="1910" y="4371"/>
                      <a:pt x="2092" y="4650"/>
                      <a:pt x="2254" y="4650"/>
                    </a:cubicBezTo>
                    <a:cubicBezTo>
                      <a:pt x="2350" y="4650"/>
                      <a:pt x="2439" y="4552"/>
                      <a:pt x="2516" y="4254"/>
                    </a:cubicBezTo>
                    <a:cubicBezTo>
                      <a:pt x="2241" y="3659"/>
                      <a:pt x="2058" y="2996"/>
                      <a:pt x="1647" y="2516"/>
                    </a:cubicBezTo>
                    <a:cubicBezTo>
                      <a:pt x="1167" y="1967"/>
                      <a:pt x="984" y="1327"/>
                      <a:pt x="778" y="664"/>
                    </a:cubicBezTo>
                    <a:cubicBezTo>
                      <a:pt x="755" y="412"/>
                      <a:pt x="641" y="184"/>
                      <a:pt x="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933;p88">
                <a:extLst>
                  <a:ext uri="{FF2B5EF4-FFF2-40B4-BE49-F238E27FC236}">
                    <a16:creationId xmlns:a16="http://schemas.microsoft.com/office/drawing/2014/main" id="{BB830240-5C33-1580-2107-B31FA072E5F8}"/>
                  </a:ext>
                </a:extLst>
              </p:cNvPr>
              <p:cNvSpPr/>
              <p:nvPr/>
            </p:nvSpPr>
            <p:spPr>
              <a:xfrm>
                <a:off x="3023375" y="4774275"/>
                <a:ext cx="423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302" extrusionOk="0">
                    <a:moveTo>
                      <a:pt x="663" y="1"/>
                    </a:moveTo>
                    <a:lnTo>
                      <a:pt x="663" y="24"/>
                    </a:lnTo>
                    <a:cubicBezTo>
                      <a:pt x="0" y="207"/>
                      <a:pt x="320" y="641"/>
                      <a:pt x="434" y="1007"/>
                    </a:cubicBezTo>
                    <a:cubicBezTo>
                      <a:pt x="434" y="1350"/>
                      <a:pt x="457" y="1670"/>
                      <a:pt x="457" y="1990"/>
                    </a:cubicBezTo>
                    <a:lnTo>
                      <a:pt x="686" y="1990"/>
                    </a:lnTo>
                    <a:cubicBezTo>
                      <a:pt x="958" y="2045"/>
                      <a:pt x="1173" y="2301"/>
                      <a:pt x="1456" y="2301"/>
                    </a:cubicBezTo>
                    <a:cubicBezTo>
                      <a:pt x="1530" y="2301"/>
                      <a:pt x="1608" y="2284"/>
                      <a:pt x="1692" y="2242"/>
                    </a:cubicBezTo>
                    <a:cubicBezTo>
                      <a:pt x="1349" y="1487"/>
                      <a:pt x="1006" y="755"/>
                      <a:pt x="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934;p88">
                <a:extLst>
                  <a:ext uri="{FF2B5EF4-FFF2-40B4-BE49-F238E27FC236}">
                    <a16:creationId xmlns:a16="http://schemas.microsoft.com/office/drawing/2014/main" id="{825F3295-6B6C-5CA3-E471-D92929FDFBAE}"/>
                  </a:ext>
                </a:extLst>
              </p:cNvPr>
              <p:cNvSpPr/>
              <p:nvPr/>
            </p:nvSpPr>
            <p:spPr>
              <a:xfrm>
                <a:off x="3025075" y="4742275"/>
                <a:ext cx="171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288" extrusionOk="0">
                    <a:moveTo>
                      <a:pt x="161" y="0"/>
                    </a:moveTo>
                    <a:cubicBezTo>
                      <a:pt x="92" y="0"/>
                      <a:pt x="1" y="92"/>
                      <a:pt x="1" y="138"/>
                    </a:cubicBezTo>
                    <a:cubicBezTo>
                      <a:pt x="46" y="709"/>
                      <a:pt x="92" y="1281"/>
                      <a:pt x="115" y="1853"/>
                    </a:cubicBezTo>
                    <a:cubicBezTo>
                      <a:pt x="138" y="2035"/>
                      <a:pt x="229" y="2173"/>
                      <a:pt x="366" y="2287"/>
                    </a:cubicBezTo>
                    <a:cubicBezTo>
                      <a:pt x="389" y="1944"/>
                      <a:pt x="229" y="1555"/>
                      <a:pt x="595" y="1281"/>
                    </a:cubicBezTo>
                    <a:cubicBezTo>
                      <a:pt x="687" y="846"/>
                      <a:pt x="435" y="481"/>
                      <a:pt x="344" y="92"/>
                    </a:cubicBezTo>
                    <a:cubicBezTo>
                      <a:pt x="298" y="23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935;p88">
                <a:extLst>
                  <a:ext uri="{FF2B5EF4-FFF2-40B4-BE49-F238E27FC236}">
                    <a16:creationId xmlns:a16="http://schemas.microsoft.com/office/drawing/2014/main" id="{864FD128-3C16-0CA5-5843-7F2765031097}"/>
                  </a:ext>
                </a:extLst>
              </p:cNvPr>
              <p:cNvSpPr/>
              <p:nvPr/>
            </p:nvSpPr>
            <p:spPr>
              <a:xfrm>
                <a:off x="3038800" y="4728550"/>
                <a:ext cx="8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824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69" y="298"/>
                      <a:pt x="0" y="595"/>
                      <a:pt x="298" y="824"/>
                    </a:cubicBezTo>
                    <a:cubicBezTo>
                      <a:pt x="321" y="549"/>
                      <a:pt x="252" y="252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936;p88">
                <a:extLst>
                  <a:ext uri="{FF2B5EF4-FFF2-40B4-BE49-F238E27FC236}">
                    <a16:creationId xmlns:a16="http://schemas.microsoft.com/office/drawing/2014/main" id="{CCAA6DCA-CDB9-14E0-B29B-6B2EE62270B5}"/>
                  </a:ext>
                </a:extLst>
              </p:cNvPr>
              <p:cNvSpPr/>
              <p:nvPr/>
            </p:nvSpPr>
            <p:spPr>
              <a:xfrm>
                <a:off x="3059375" y="4865025"/>
                <a:ext cx="663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980" extrusionOk="0">
                    <a:moveTo>
                      <a:pt x="799" y="1"/>
                    </a:moveTo>
                    <a:cubicBezTo>
                      <a:pt x="687" y="1"/>
                      <a:pt x="579" y="45"/>
                      <a:pt x="504" y="121"/>
                    </a:cubicBezTo>
                    <a:lnTo>
                      <a:pt x="1" y="624"/>
                    </a:lnTo>
                    <a:cubicBezTo>
                      <a:pt x="527" y="1333"/>
                      <a:pt x="938" y="2088"/>
                      <a:pt x="1235" y="2911"/>
                    </a:cubicBezTo>
                    <a:cubicBezTo>
                      <a:pt x="1270" y="2956"/>
                      <a:pt x="1321" y="2979"/>
                      <a:pt x="1373" y="2979"/>
                    </a:cubicBezTo>
                    <a:cubicBezTo>
                      <a:pt x="1424" y="2979"/>
                      <a:pt x="1476" y="2956"/>
                      <a:pt x="1510" y="2911"/>
                    </a:cubicBezTo>
                    <a:cubicBezTo>
                      <a:pt x="1578" y="2659"/>
                      <a:pt x="1876" y="2408"/>
                      <a:pt x="1510" y="2156"/>
                    </a:cubicBezTo>
                    <a:cubicBezTo>
                      <a:pt x="1350" y="2042"/>
                      <a:pt x="1464" y="1950"/>
                      <a:pt x="1578" y="1882"/>
                    </a:cubicBezTo>
                    <a:cubicBezTo>
                      <a:pt x="1673" y="1797"/>
                      <a:pt x="1767" y="1766"/>
                      <a:pt x="1861" y="1766"/>
                    </a:cubicBezTo>
                    <a:cubicBezTo>
                      <a:pt x="1996" y="1766"/>
                      <a:pt x="2130" y="1828"/>
                      <a:pt x="2264" y="1882"/>
                    </a:cubicBezTo>
                    <a:cubicBezTo>
                      <a:pt x="2653" y="578"/>
                      <a:pt x="1624" y="395"/>
                      <a:pt x="870" y="7"/>
                    </a:cubicBezTo>
                    <a:cubicBezTo>
                      <a:pt x="846" y="3"/>
                      <a:pt x="822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937;p88">
                <a:extLst>
                  <a:ext uri="{FF2B5EF4-FFF2-40B4-BE49-F238E27FC236}">
                    <a16:creationId xmlns:a16="http://schemas.microsoft.com/office/drawing/2014/main" id="{E5416F19-4C0E-07DC-5E02-092FCDB08B7B}"/>
                  </a:ext>
                </a:extLst>
              </p:cNvPr>
              <p:cNvSpPr/>
              <p:nvPr/>
            </p:nvSpPr>
            <p:spPr>
              <a:xfrm>
                <a:off x="3090250" y="4937200"/>
                <a:ext cx="194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0" extrusionOk="0">
                    <a:moveTo>
                      <a:pt x="0" y="1"/>
                    </a:moveTo>
                    <a:lnTo>
                      <a:pt x="755" y="1030"/>
                    </a:lnTo>
                    <a:cubicBezTo>
                      <a:pt x="778" y="573"/>
                      <a:pt x="709" y="207"/>
                      <a:pt x="252" y="1"/>
                    </a:cubicBezTo>
                    <a:close/>
                  </a:path>
                </a:pathLst>
              </a:custGeom>
              <a:solidFill>
                <a:srgbClr val="CB5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938;p88">
                <a:extLst>
                  <a:ext uri="{FF2B5EF4-FFF2-40B4-BE49-F238E27FC236}">
                    <a16:creationId xmlns:a16="http://schemas.microsoft.com/office/drawing/2014/main" id="{A5EA1C87-101B-6BCC-19B0-B68AA6254180}"/>
                  </a:ext>
                </a:extLst>
              </p:cNvPr>
              <p:cNvSpPr/>
              <p:nvPr/>
            </p:nvSpPr>
            <p:spPr>
              <a:xfrm>
                <a:off x="3829975" y="5332225"/>
                <a:ext cx="372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76" extrusionOk="0">
                    <a:moveTo>
                      <a:pt x="1" y="1"/>
                    </a:moveTo>
                    <a:cubicBezTo>
                      <a:pt x="218" y="184"/>
                      <a:pt x="481" y="275"/>
                      <a:pt x="744" y="275"/>
                    </a:cubicBezTo>
                    <a:cubicBezTo>
                      <a:pt x="1007" y="275"/>
                      <a:pt x="1270" y="184"/>
                      <a:pt x="1487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939;p88">
                <a:extLst>
                  <a:ext uri="{FF2B5EF4-FFF2-40B4-BE49-F238E27FC236}">
                    <a16:creationId xmlns:a16="http://schemas.microsoft.com/office/drawing/2014/main" id="{3142EA35-60AB-0033-EA56-2402058C26EE}"/>
                  </a:ext>
                </a:extLst>
              </p:cNvPr>
              <p:cNvSpPr/>
              <p:nvPr/>
            </p:nvSpPr>
            <p:spPr>
              <a:xfrm>
                <a:off x="3816275" y="5332225"/>
                <a:ext cx="74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7" extrusionOk="0">
                    <a:moveTo>
                      <a:pt x="0" y="207"/>
                    </a:move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940;p88">
                <a:extLst>
                  <a:ext uri="{FF2B5EF4-FFF2-40B4-BE49-F238E27FC236}">
                    <a16:creationId xmlns:a16="http://schemas.microsoft.com/office/drawing/2014/main" id="{8B89FBF5-6674-5FBE-8556-4500F259D85E}"/>
                  </a:ext>
                </a:extLst>
              </p:cNvPr>
              <p:cNvSpPr/>
              <p:nvPr/>
            </p:nvSpPr>
            <p:spPr>
              <a:xfrm>
                <a:off x="3297200" y="5169300"/>
                <a:ext cx="8347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2151" extrusionOk="0">
                    <a:moveTo>
                      <a:pt x="1738" y="1"/>
                    </a:moveTo>
                    <a:cubicBezTo>
                      <a:pt x="1647" y="69"/>
                      <a:pt x="1486" y="92"/>
                      <a:pt x="1486" y="252"/>
                    </a:cubicBezTo>
                    <a:cubicBezTo>
                      <a:pt x="1578" y="481"/>
                      <a:pt x="1829" y="710"/>
                      <a:pt x="1692" y="938"/>
                    </a:cubicBezTo>
                    <a:cubicBezTo>
                      <a:pt x="1640" y="1044"/>
                      <a:pt x="1577" y="1080"/>
                      <a:pt x="1509" y="1080"/>
                    </a:cubicBezTo>
                    <a:cubicBezTo>
                      <a:pt x="1371" y="1080"/>
                      <a:pt x="1213" y="931"/>
                      <a:pt x="1075" y="915"/>
                    </a:cubicBezTo>
                    <a:lnTo>
                      <a:pt x="0" y="755"/>
                    </a:lnTo>
                    <a:lnTo>
                      <a:pt x="0" y="755"/>
                    </a:lnTo>
                    <a:cubicBezTo>
                      <a:pt x="160" y="1075"/>
                      <a:pt x="503" y="1258"/>
                      <a:pt x="869" y="1258"/>
                    </a:cubicBezTo>
                    <a:cubicBezTo>
                      <a:pt x="1281" y="1281"/>
                      <a:pt x="1464" y="1579"/>
                      <a:pt x="1532" y="1967"/>
                    </a:cubicBezTo>
                    <a:lnTo>
                      <a:pt x="1761" y="1990"/>
                    </a:lnTo>
                    <a:cubicBezTo>
                      <a:pt x="1955" y="2100"/>
                      <a:pt x="2176" y="2151"/>
                      <a:pt x="2401" y="2151"/>
                    </a:cubicBezTo>
                    <a:cubicBezTo>
                      <a:pt x="2600" y="2151"/>
                      <a:pt x="2803" y="2111"/>
                      <a:pt x="2996" y="2036"/>
                    </a:cubicBezTo>
                    <a:cubicBezTo>
                      <a:pt x="3339" y="1601"/>
                      <a:pt x="2904" y="1304"/>
                      <a:pt x="2813" y="961"/>
                    </a:cubicBezTo>
                    <a:cubicBezTo>
                      <a:pt x="2515" y="572"/>
                      <a:pt x="2241" y="161"/>
                      <a:pt x="1738" y="1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941;p88">
                <a:extLst>
                  <a:ext uri="{FF2B5EF4-FFF2-40B4-BE49-F238E27FC236}">
                    <a16:creationId xmlns:a16="http://schemas.microsoft.com/office/drawing/2014/main" id="{B594BEAB-88DF-2802-2D07-F0CA2551116A}"/>
                  </a:ext>
                </a:extLst>
              </p:cNvPr>
              <p:cNvSpPr/>
              <p:nvPr/>
            </p:nvSpPr>
            <p:spPr>
              <a:xfrm>
                <a:off x="3234875" y="5143575"/>
                <a:ext cx="25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6" extrusionOk="0">
                    <a:moveTo>
                      <a:pt x="1" y="1"/>
                    </a:moveTo>
                    <a:lnTo>
                      <a:pt x="229" y="504"/>
                    </a:lnTo>
                    <a:lnTo>
                      <a:pt x="504" y="755"/>
                    </a:lnTo>
                    <a:lnTo>
                      <a:pt x="732" y="755"/>
                    </a:lnTo>
                    <a:lnTo>
                      <a:pt x="1007" y="732"/>
                    </a:lnTo>
                    <a:cubicBezTo>
                      <a:pt x="755" y="389"/>
                      <a:pt x="50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942;p88">
                <a:extLst>
                  <a:ext uri="{FF2B5EF4-FFF2-40B4-BE49-F238E27FC236}">
                    <a16:creationId xmlns:a16="http://schemas.microsoft.com/office/drawing/2014/main" id="{86C531C6-E2EF-C34C-30F3-EA4EE140A767}"/>
                  </a:ext>
                </a:extLst>
              </p:cNvPr>
              <p:cNvSpPr/>
              <p:nvPr/>
            </p:nvSpPr>
            <p:spPr>
              <a:xfrm>
                <a:off x="3284625" y="5181250"/>
                <a:ext cx="12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78" extrusionOk="0">
                    <a:moveTo>
                      <a:pt x="52" y="0"/>
                    </a:moveTo>
                    <a:cubicBezTo>
                      <a:pt x="35" y="0"/>
                      <a:pt x="18" y="1"/>
                      <a:pt x="0" y="3"/>
                    </a:cubicBezTo>
                    <a:cubicBezTo>
                      <a:pt x="92" y="186"/>
                      <a:pt x="297" y="277"/>
                      <a:pt x="503" y="277"/>
                    </a:cubicBezTo>
                    <a:cubicBezTo>
                      <a:pt x="399" y="110"/>
                      <a:pt x="237" y="0"/>
                      <a:pt x="52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943;p88">
                <a:extLst>
                  <a:ext uri="{FF2B5EF4-FFF2-40B4-BE49-F238E27FC236}">
                    <a16:creationId xmlns:a16="http://schemas.microsoft.com/office/drawing/2014/main" id="{56367B83-C657-0E7A-32A9-B565BD306471}"/>
                  </a:ext>
                </a:extLst>
              </p:cNvPr>
              <p:cNvSpPr/>
              <p:nvPr/>
            </p:nvSpPr>
            <p:spPr>
              <a:xfrm>
                <a:off x="4197575" y="5168725"/>
                <a:ext cx="20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504" extrusionOk="0">
                    <a:moveTo>
                      <a:pt x="366" y="1"/>
                    </a:moveTo>
                    <a:cubicBezTo>
                      <a:pt x="0" y="24"/>
                      <a:pt x="0" y="47"/>
                      <a:pt x="69" y="504"/>
                    </a:cubicBezTo>
                    <a:cubicBezTo>
                      <a:pt x="343" y="367"/>
                      <a:pt x="640" y="298"/>
                      <a:pt x="823" y="1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944;p88">
                <a:extLst>
                  <a:ext uri="{FF2B5EF4-FFF2-40B4-BE49-F238E27FC236}">
                    <a16:creationId xmlns:a16="http://schemas.microsoft.com/office/drawing/2014/main" id="{36E50C99-3A9C-BE44-CF47-3197249F01D5}"/>
                  </a:ext>
                </a:extLst>
              </p:cNvPr>
              <p:cNvSpPr/>
              <p:nvPr/>
            </p:nvSpPr>
            <p:spPr>
              <a:xfrm>
                <a:off x="4187275" y="5181250"/>
                <a:ext cx="120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8" extrusionOk="0">
                    <a:moveTo>
                      <a:pt x="428" y="0"/>
                    </a:moveTo>
                    <a:cubicBezTo>
                      <a:pt x="244" y="0"/>
                      <a:pt x="84" y="108"/>
                      <a:pt x="0" y="254"/>
                    </a:cubicBezTo>
                    <a:cubicBezTo>
                      <a:pt x="19" y="257"/>
                      <a:pt x="38" y="258"/>
                      <a:pt x="56" y="258"/>
                    </a:cubicBezTo>
                    <a:cubicBezTo>
                      <a:pt x="224" y="258"/>
                      <a:pt x="398" y="167"/>
                      <a:pt x="481" y="3"/>
                    </a:cubicBezTo>
                    <a:cubicBezTo>
                      <a:pt x="463" y="1"/>
                      <a:pt x="446" y="0"/>
                      <a:pt x="428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945;p88">
                <a:extLst>
                  <a:ext uri="{FF2B5EF4-FFF2-40B4-BE49-F238E27FC236}">
                    <a16:creationId xmlns:a16="http://schemas.microsoft.com/office/drawing/2014/main" id="{C22E0E36-94FB-D456-0785-D379E213A18E}"/>
                  </a:ext>
                </a:extLst>
              </p:cNvPr>
              <p:cNvSpPr/>
     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732" extrusionOk="0">
                    <a:moveTo>
                      <a:pt x="1105" y="1"/>
                    </a:moveTo>
                    <a:cubicBezTo>
                      <a:pt x="981" y="1"/>
                      <a:pt x="857" y="11"/>
                      <a:pt x="732" y="33"/>
                    </a:cubicBezTo>
                    <a:cubicBezTo>
                      <a:pt x="0" y="285"/>
                      <a:pt x="46" y="719"/>
                      <a:pt x="458" y="1222"/>
                    </a:cubicBezTo>
                    <a:cubicBezTo>
                      <a:pt x="938" y="1291"/>
                      <a:pt x="1304" y="1565"/>
                      <a:pt x="1693" y="1748"/>
                    </a:cubicBezTo>
                    <a:cubicBezTo>
                      <a:pt x="2058" y="1977"/>
                      <a:pt x="2493" y="1817"/>
                      <a:pt x="2836" y="2022"/>
                    </a:cubicBezTo>
                    <a:cubicBezTo>
                      <a:pt x="3225" y="2114"/>
                      <a:pt x="3636" y="2000"/>
                      <a:pt x="3956" y="2251"/>
                    </a:cubicBezTo>
                    <a:cubicBezTo>
                      <a:pt x="4005" y="2256"/>
                      <a:pt x="4055" y="2258"/>
                      <a:pt x="4105" y="2258"/>
                    </a:cubicBezTo>
                    <a:cubicBezTo>
                      <a:pt x="4261" y="2258"/>
                      <a:pt x="4421" y="2239"/>
                      <a:pt x="4575" y="2239"/>
                    </a:cubicBezTo>
                    <a:cubicBezTo>
                      <a:pt x="4809" y="2239"/>
                      <a:pt x="5031" y="2283"/>
                      <a:pt x="5214" y="2503"/>
                    </a:cubicBezTo>
                    <a:lnTo>
                      <a:pt x="5969" y="2503"/>
                    </a:lnTo>
                    <a:cubicBezTo>
                      <a:pt x="6055" y="2503"/>
                      <a:pt x="6144" y="2496"/>
                      <a:pt x="6231" y="2496"/>
                    </a:cubicBezTo>
                    <a:cubicBezTo>
                      <a:pt x="6419" y="2496"/>
                      <a:pt x="6598" y="2528"/>
                      <a:pt x="6723" y="2731"/>
                    </a:cubicBezTo>
                    <a:cubicBezTo>
                      <a:pt x="7066" y="2457"/>
                      <a:pt x="7203" y="2160"/>
                      <a:pt x="6975" y="1771"/>
                    </a:cubicBezTo>
                    <a:cubicBezTo>
                      <a:pt x="6883" y="1657"/>
                      <a:pt x="6769" y="1542"/>
                      <a:pt x="6609" y="1497"/>
                    </a:cubicBezTo>
                    <a:cubicBezTo>
                      <a:pt x="6472" y="1405"/>
                      <a:pt x="6357" y="1314"/>
                      <a:pt x="6220" y="1245"/>
                    </a:cubicBezTo>
                    <a:lnTo>
                      <a:pt x="6083" y="1176"/>
                    </a:lnTo>
                    <a:lnTo>
                      <a:pt x="5786" y="993"/>
                    </a:lnTo>
                    <a:cubicBezTo>
                      <a:pt x="5075" y="821"/>
                      <a:pt x="4384" y="486"/>
                      <a:pt x="3638" y="486"/>
                    </a:cubicBezTo>
                    <a:cubicBezTo>
                      <a:pt x="3592" y="486"/>
                      <a:pt x="3545" y="488"/>
                      <a:pt x="3499" y="490"/>
                    </a:cubicBezTo>
                    <a:cubicBezTo>
                      <a:pt x="2927" y="468"/>
                      <a:pt x="2424" y="239"/>
                      <a:pt x="1875" y="125"/>
                    </a:cubicBezTo>
                    <a:cubicBezTo>
                      <a:pt x="1627" y="47"/>
                      <a:pt x="1368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946;p88">
                <a:extLst>
                  <a:ext uri="{FF2B5EF4-FFF2-40B4-BE49-F238E27FC236}">
                    <a16:creationId xmlns:a16="http://schemas.microsoft.com/office/drawing/2014/main" id="{02C94A99-E0A3-D2F7-94B0-E340D4057EFC}"/>
                  </a:ext>
                </a:extLst>
              </p:cNvPr>
              <p:cNvSpPr/>
              <p:nvPr/>
            </p:nvSpPr>
            <p:spPr>
              <a:xfrm>
                <a:off x="3401225" y="5234625"/>
                <a:ext cx="8977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122" extrusionOk="0">
                    <a:moveTo>
                      <a:pt x="687" y="0"/>
                    </a:moveTo>
                    <a:cubicBezTo>
                      <a:pt x="635" y="0"/>
                      <a:pt x="584" y="6"/>
                      <a:pt x="527" y="17"/>
                    </a:cubicBezTo>
                    <a:cubicBezTo>
                      <a:pt x="1" y="360"/>
                      <a:pt x="275" y="635"/>
                      <a:pt x="618" y="886"/>
                    </a:cubicBezTo>
                    <a:lnTo>
                      <a:pt x="870" y="1138"/>
                    </a:lnTo>
                    <a:cubicBezTo>
                      <a:pt x="1007" y="1298"/>
                      <a:pt x="1236" y="1229"/>
                      <a:pt x="1373" y="1389"/>
                    </a:cubicBezTo>
                    <a:cubicBezTo>
                      <a:pt x="1441" y="1481"/>
                      <a:pt x="1533" y="1549"/>
                      <a:pt x="1602" y="1641"/>
                    </a:cubicBezTo>
                    <a:cubicBezTo>
                      <a:pt x="1703" y="1618"/>
                      <a:pt x="1799" y="1608"/>
                      <a:pt x="1892" y="1608"/>
                    </a:cubicBezTo>
                    <a:cubicBezTo>
                      <a:pt x="2362" y="1608"/>
                      <a:pt x="2728" y="1873"/>
                      <a:pt x="3111" y="2121"/>
                    </a:cubicBezTo>
                    <a:cubicBezTo>
                      <a:pt x="3111" y="1755"/>
                      <a:pt x="2745" y="1321"/>
                      <a:pt x="3362" y="1115"/>
                    </a:cubicBezTo>
                    <a:cubicBezTo>
                      <a:pt x="3591" y="863"/>
                      <a:pt x="2996" y="841"/>
                      <a:pt x="3202" y="589"/>
                    </a:cubicBezTo>
                    <a:cubicBezTo>
                      <a:pt x="2905" y="315"/>
                      <a:pt x="2493" y="292"/>
                      <a:pt x="2105" y="177"/>
                    </a:cubicBezTo>
                    <a:cubicBezTo>
                      <a:pt x="2036" y="219"/>
                      <a:pt x="1967" y="233"/>
                      <a:pt x="1899" y="233"/>
                    </a:cubicBezTo>
                    <a:cubicBezTo>
                      <a:pt x="1739" y="233"/>
                      <a:pt x="1579" y="155"/>
                      <a:pt x="1419" y="155"/>
                    </a:cubicBezTo>
                    <a:cubicBezTo>
                      <a:pt x="1236" y="109"/>
                      <a:pt x="1030" y="86"/>
                      <a:pt x="847" y="17"/>
                    </a:cubicBezTo>
                    <a:cubicBezTo>
                      <a:pt x="790" y="6"/>
                      <a:pt x="738" y="0"/>
                      <a:pt x="687" y="0"/>
                    </a:cubicBezTo>
                    <a:close/>
                  </a:path>
                </a:pathLst>
              </a:custGeom>
              <a:solidFill>
                <a:srgbClr val="C3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3947;p88">
                <a:extLst>
                  <a:ext uri="{FF2B5EF4-FFF2-40B4-BE49-F238E27FC236}">
                    <a16:creationId xmlns:a16="http://schemas.microsoft.com/office/drawing/2014/main" id="{C3675C58-093D-0845-5DC2-71814CDE6A67}"/>
                  </a:ext>
                </a:extLst>
              </p:cNvPr>
              <p:cNvSpPr/>
              <p:nvPr/>
            </p:nvSpPr>
            <p:spPr>
              <a:xfrm>
                <a:off x="3509850" y="5300425"/>
                <a:ext cx="320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77" extrusionOk="0">
                    <a:moveTo>
                      <a:pt x="643" y="1"/>
                    </a:moveTo>
                    <a:cubicBezTo>
                      <a:pt x="480" y="1"/>
                      <a:pt x="312" y="22"/>
                      <a:pt x="148" y="22"/>
                    </a:cubicBezTo>
                    <a:cubicBezTo>
                      <a:pt x="98" y="22"/>
                      <a:pt x="49" y="20"/>
                      <a:pt x="1" y="15"/>
                    </a:cubicBezTo>
                    <a:lnTo>
                      <a:pt x="1" y="15"/>
                    </a:lnTo>
                    <a:cubicBezTo>
                      <a:pt x="183" y="289"/>
                      <a:pt x="481" y="244"/>
                      <a:pt x="755" y="267"/>
                    </a:cubicBezTo>
                    <a:cubicBezTo>
                      <a:pt x="839" y="334"/>
                      <a:pt x="947" y="376"/>
                      <a:pt x="1053" y="376"/>
                    </a:cubicBezTo>
                    <a:cubicBezTo>
                      <a:pt x="1092" y="376"/>
                      <a:pt x="1130" y="370"/>
                      <a:pt x="1167" y="358"/>
                    </a:cubicBezTo>
                    <a:cubicBezTo>
                      <a:pt x="1212" y="312"/>
                      <a:pt x="1235" y="289"/>
                      <a:pt x="1281" y="244"/>
                    </a:cubicBezTo>
                    <a:cubicBezTo>
                      <a:pt x="1092" y="43"/>
                      <a:pt x="872" y="1"/>
                      <a:pt x="643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3948;p88">
                <a:extLst>
                  <a:ext uri="{FF2B5EF4-FFF2-40B4-BE49-F238E27FC236}">
                    <a16:creationId xmlns:a16="http://schemas.microsoft.com/office/drawing/2014/main" id="{60319924-A41B-6A48-CB1F-522C1C7A0847}"/>
                  </a:ext>
                </a:extLst>
              </p:cNvPr>
              <p:cNvSpPr/>
              <p:nvPr/>
            </p:nvSpPr>
            <p:spPr>
              <a:xfrm>
                <a:off x="3539000" y="5303950"/>
                <a:ext cx="274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78" extrusionOk="0">
                    <a:moveTo>
                      <a:pt x="482" y="0"/>
                    </a:moveTo>
                    <a:cubicBezTo>
                      <a:pt x="357" y="0"/>
                      <a:pt x="231" y="33"/>
                      <a:pt x="115" y="103"/>
                    </a:cubicBezTo>
                    <a:lnTo>
                      <a:pt x="92" y="126"/>
                    </a:lnTo>
                    <a:cubicBezTo>
                      <a:pt x="69" y="126"/>
                      <a:pt x="46" y="148"/>
                      <a:pt x="24" y="194"/>
                    </a:cubicBezTo>
                    <a:cubicBezTo>
                      <a:pt x="1" y="240"/>
                      <a:pt x="24" y="309"/>
                      <a:pt x="115" y="331"/>
                    </a:cubicBezTo>
                    <a:lnTo>
                      <a:pt x="847" y="377"/>
                    </a:lnTo>
                    <a:lnTo>
                      <a:pt x="1098" y="354"/>
                    </a:lnTo>
                    <a:cubicBezTo>
                      <a:pt x="962" y="127"/>
                      <a:pt x="725" y="0"/>
                      <a:pt x="482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3949;p88">
                <a:extLst>
                  <a:ext uri="{FF2B5EF4-FFF2-40B4-BE49-F238E27FC236}">
                    <a16:creationId xmlns:a16="http://schemas.microsoft.com/office/drawing/2014/main" id="{773C280D-B158-BE6D-4D07-9729D15BFDC1}"/>
                  </a:ext>
                </a:extLst>
              </p:cNvPr>
              <p:cNvSpPr/>
              <p:nvPr/>
            </p:nvSpPr>
            <p:spPr>
              <a:xfrm>
                <a:off x="3528725" y="5307075"/>
                <a:ext cx="131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3" extrusionOk="0">
                    <a:moveTo>
                      <a:pt x="0" y="1"/>
                    </a:moveTo>
                    <a:cubicBezTo>
                      <a:pt x="103" y="144"/>
                      <a:pt x="279" y="233"/>
                      <a:pt x="463" y="233"/>
                    </a:cubicBezTo>
                    <a:cubicBezTo>
                      <a:pt x="484" y="233"/>
                      <a:pt x="505" y="232"/>
                      <a:pt x="526" y="229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3950;p88">
                <a:extLst>
                  <a:ext uri="{FF2B5EF4-FFF2-40B4-BE49-F238E27FC236}">
                    <a16:creationId xmlns:a16="http://schemas.microsoft.com/office/drawing/2014/main" id="{287878C4-62F2-1BCB-CB2D-1F462B808906}"/>
                  </a:ext>
                </a:extLst>
              </p:cNvPr>
              <p:cNvSpPr/>
              <p:nvPr/>
            </p:nvSpPr>
            <p:spPr>
              <a:xfrm>
                <a:off x="3341200" y="5212750"/>
                <a:ext cx="1006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762" extrusionOk="0">
                    <a:moveTo>
                      <a:pt x="1236" y="1"/>
                    </a:moveTo>
                    <a:cubicBezTo>
                      <a:pt x="1058" y="214"/>
                      <a:pt x="844" y="255"/>
                      <a:pt x="621" y="255"/>
                    </a:cubicBezTo>
                    <a:cubicBezTo>
                      <a:pt x="479" y="255"/>
                      <a:pt x="334" y="238"/>
                      <a:pt x="192" y="238"/>
                    </a:cubicBezTo>
                    <a:cubicBezTo>
                      <a:pt x="127" y="238"/>
                      <a:pt x="63" y="242"/>
                      <a:pt x="1" y="252"/>
                    </a:cubicBezTo>
                    <a:cubicBezTo>
                      <a:pt x="961" y="824"/>
                      <a:pt x="1967" y="1327"/>
                      <a:pt x="2996" y="1761"/>
                    </a:cubicBezTo>
                    <a:cubicBezTo>
                      <a:pt x="2745" y="1167"/>
                      <a:pt x="2745" y="1167"/>
                      <a:pt x="3248" y="1007"/>
                    </a:cubicBezTo>
                    <a:cubicBezTo>
                      <a:pt x="3522" y="984"/>
                      <a:pt x="3842" y="1030"/>
                      <a:pt x="4025" y="755"/>
                    </a:cubicBezTo>
                    <a:cubicBezTo>
                      <a:pt x="3660" y="412"/>
                      <a:pt x="3156" y="481"/>
                      <a:pt x="2768" y="206"/>
                    </a:cubicBezTo>
                    <a:cubicBezTo>
                      <a:pt x="2653" y="254"/>
                      <a:pt x="2543" y="273"/>
                      <a:pt x="2435" y="273"/>
                    </a:cubicBezTo>
                    <a:cubicBezTo>
                      <a:pt x="2025" y="273"/>
                      <a:pt x="1652" y="1"/>
                      <a:pt x="1236" y="1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3951;p88">
                <a:extLst>
                  <a:ext uri="{FF2B5EF4-FFF2-40B4-BE49-F238E27FC236}">
                    <a16:creationId xmlns:a16="http://schemas.microsoft.com/office/drawing/2014/main" id="{080FBF6A-D518-54B5-714D-A79599A9B96B}"/>
                  </a:ext>
                </a:extLst>
              </p:cNvPr>
              <p:cNvSpPr/>
              <p:nvPr/>
            </p:nvSpPr>
            <p:spPr>
              <a:xfrm>
                <a:off x="3422375" y="5262975"/>
                <a:ext cx="126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6" extrusionOk="0">
                    <a:moveTo>
                      <a:pt x="63" y="0"/>
                    </a:moveTo>
                    <a:cubicBezTo>
                      <a:pt x="42" y="0"/>
                      <a:pt x="22" y="2"/>
                      <a:pt x="1" y="4"/>
                    </a:cubicBezTo>
                    <a:lnTo>
                      <a:pt x="1" y="255"/>
                    </a:lnTo>
                    <a:lnTo>
                      <a:pt x="504" y="255"/>
                    </a:lnTo>
                    <a:cubicBezTo>
                      <a:pt x="401" y="91"/>
                      <a:pt x="243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3952;p88">
                <a:extLst>
                  <a:ext uri="{FF2B5EF4-FFF2-40B4-BE49-F238E27FC236}">
                    <a16:creationId xmlns:a16="http://schemas.microsoft.com/office/drawing/2014/main" id="{1F63EF6B-3138-780E-6022-2C92A4F2CBD3}"/>
                  </a:ext>
                </a:extLst>
              </p:cNvPr>
              <p:cNvSpPr/>
              <p:nvPr/>
            </p:nvSpPr>
            <p:spPr>
              <a:xfrm>
                <a:off x="3039950" y="4819750"/>
                <a:ext cx="38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933" extrusionOk="0">
                    <a:moveTo>
                      <a:pt x="309" y="0"/>
                    </a:moveTo>
                    <a:cubicBezTo>
                      <a:pt x="192" y="0"/>
                      <a:pt x="78" y="61"/>
                      <a:pt x="23" y="171"/>
                    </a:cubicBezTo>
                    <a:cubicBezTo>
                      <a:pt x="160" y="308"/>
                      <a:pt x="160" y="537"/>
                      <a:pt x="23" y="674"/>
                    </a:cubicBezTo>
                    <a:cubicBezTo>
                      <a:pt x="0" y="766"/>
                      <a:pt x="0" y="834"/>
                      <a:pt x="23" y="926"/>
                    </a:cubicBezTo>
                    <a:cubicBezTo>
                      <a:pt x="114" y="994"/>
                      <a:pt x="183" y="1109"/>
                      <a:pt x="252" y="1177"/>
                    </a:cubicBezTo>
                    <a:cubicBezTo>
                      <a:pt x="412" y="1429"/>
                      <a:pt x="480" y="1772"/>
                      <a:pt x="755" y="1932"/>
                    </a:cubicBezTo>
                    <a:cubicBezTo>
                      <a:pt x="1532" y="1749"/>
                      <a:pt x="1418" y="1223"/>
                      <a:pt x="1258" y="674"/>
                    </a:cubicBezTo>
                    <a:cubicBezTo>
                      <a:pt x="1166" y="606"/>
                      <a:pt x="1098" y="514"/>
                      <a:pt x="1029" y="423"/>
                    </a:cubicBezTo>
                    <a:lnTo>
                      <a:pt x="526" y="80"/>
                    </a:lnTo>
                    <a:cubicBezTo>
                      <a:pt x="463" y="26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3953;p88">
                <a:extLst>
                  <a:ext uri="{FF2B5EF4-FFF2-40B4-BE49-F238E27FC236}">
                    <a16:creationId xmlns:a16="http://schemas.microsoft.com/office/drawing/2014/main" id="{B2F6F71D-19B6-4DAE-98EE-173F74D4502B}"/>
                  </a:ext>
                </a:extLst>
              </p:cNvPr>
              <p:cNvSpPr/>
              <p:nvPr/>
            </p:nvSpPr>
            <p:spPr>
              <a:xfrm>
                <a:off x="3058800" y="4837175"/>
                <a:ext cx="223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36" extrusionOk="0">
                    <a:moveTo>
                      <a:pt x="504" y="0"/>
                    </a:moveTo>
                    <a:cubicBezTo>
                      <a:pt x="458" y="115"/>
                      <a:pt x="367" y="252"/>
                      <a:pt x="389" y="343"/>
                    </a:cubicBezTo>
                    <a:cubicBezTo>
                      <a:pt x="595" y="801"/>
                      <a:pt x="207" y="983"/>
                      <a:pt x="1" y="1235"/>
                    </a:cubicBezTo>
                    <a:lnTo>
                      <a:pt x="755" y="1235"/>
                    </a:lnTo>
                    <a:cubicBezTo>
                      <a:pt x="893" y="1098"/>
                      <a:pt x="893" y="869"/>
                      <a:pt x="755" y="732"/>
                    </a:cubicBezTo>
                    <a:cubicBezTo>
                      <a:pt x="710" y="480"/>
                      <a:pt x="778" y="16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3954;p88">
                <a:extLst>
                  <a:ext uri="{FF2B5EF4-FFF2-40B4-BE49-F238E27FC236}">
                    <a16:creationId xmlns:a16="http://schemas.microsoft.com/office/drawing/2014/main" id="{23005E3B-2105-DC32-D76A-0BE823B37082}"/>
                  </a:ext>
                </a:extLst>
              </p:cNvPr>
              <p:cNvSpPr/>
              <p:nvPr/>
            </p:nvSpPr>
            <p:spPr>
              <a:xfrm>
                <a:off x="3040525" y="4824025"/>
                <a:ext cx="63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4" extrusionOk="0">
                    <a:moveTo>
                      <a:pt x="0" y="0"/>
                    </a:moveTo>
                    <a:cubicBezTo>
                      <a:pt x="0" y="183"/>
                      <a:pt x="0" y="343"/>
                      <a:pt x="0" y="503"/>
                    </a:cubicBezTo>
                    <a:cubicBezTo>
                      <a:pt x="229" y="343"/>
                      <a:pt x="252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3955;p88">
                <a:extLst>
                  <a:ext uri="{FF2B5EF4-FFF2-40B4-BE49-F238E27FC236}">
                    <a16:creationId xmlns:a16="http://schemas.microsoft.com/office/drawing/2014/main" id="{47A57563-7ACB-A5A6-00E8-C69F23360BF6}"/>
                  </a:ext>
                </a:extLst>
              </p:cNvPr>
              <p:cNvSpPr/>
              <p:nvPr/>
            </p:nvSpPr>
            <p:spPr>
              <a:xfrm>
                <a:off x="3040525" y="4842875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0" y="1"/>
                    </a:moveTo>
                    <a:lnTo>
                      <a:pt x="229" y="2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3956;p88">
                <a:extLst>
                  <a:ext uri="{FF2B5EF4-FFF2-40B4-BE49-F238E27FC236}">
                    <a16:creationId xmlns:a16="http://schemas.microsoft.com/office/drawing/2014/main" id="{FAC969B7-9757-9080-CBF8-B1A32E02A5D8}"/>
                  </a:ext>
                </a:extLst>
              </p:cNvPr>
              <p:cNvSpPr/>
              <p:nvPr/>
            </p:nvSpPr>
            <p:spPr>
              <a:xfrm>
                <a:off x="3228600" y="51373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3957;p88">
                <a:extLst>
                  <a:ext uri="{FF2B5EF4-FFF2-40B4-BE49-F238E27FC236}">
                    <a16:creationId xmlns:a16="http://schemas.microsoft.com/office/drawing/2014/main" id="{BF487CEB-E00C-9477-462F-568DDEEE6417}"/>
                  </a:ext>
                </a:extLst>
              </p:cNvPr>
              <p:cNvSpPr/>
              <p:nvPr/>
            </p:nvSpPr>
            <p:spPr>
              <a:xfrm>
                <a:off x="3434950" y="5269350"/>
                <a:ext cx="63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0" extrusionOk="0">
                    <a:moveTo>
                      <a:pt x="1" y="0"/>
                    </a:moveTo>
                    <a:cubicBezTo>
                      <a:pt x="92" y="92"/>
                      <a:pt x="161" y="160"/>
                      <a:pt x="253" y="229"/>
                    </a:cubicBezTo>
                    <a:cubicBezTo>
                      <a:pt x="161" y="160"/>
                      <a:pt x="92" y="6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3958;p88">
                <a:extLst>
                  <a:ext uri="{FF2B5EF4-FFF2-40B4-BE49-F238E27FC236}">
                    <a16:creationId xmlns:a16="http://schemas.microsoft.com/office/drawing/2014/main" id="{EC0EFE7A-D516-F3C0-497C-E2FA45E6B20C}"/>
                  </a:ext>
                </a:extLst>
              </p:cNvPr>
              <p:cNvSpPr/>
              <p:nvPr/>
            </p:nvSpPr>
            <p:spPr>
              <a:xfrm>
                <a:off x="4309050" y="4182450"/>
                <a:ext cx="153800" cy="34090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3636" extrusionOk="0">
                    <a:moveTo>
                      <a:pt x="655" y="1"/>
                    </a:moveTo>
                    <a:cubicBezTo>
                      <a:pt x="635" y="1"/>
                      <a:pt x="615" y="3"/>
                      <a:pt x="595" y="7"/>
                    </a:cubicBezTo>
                    <a:cubicBezTo>
                      <a:pt x="389" y="53"/>
                      <a:pt x="206" y="167"/>
                      <a:pt x="69" y="327"/>
                    </a:cubicBezTo>
                    <a:cubicBezTo>
                      <a:pt x="0" y="601"/>
                      <a:pt x="46" y="876"/>
                      <a:pt x="183" y="1105"/>
                    </a:cubicBezTo>
                    <a:cubicBezTo>
                      <a:pt x="229" y="1219"/>
                      <a:pt x="274" y="1310"/>
                      <a:pt x="343" y="1402"/>
                    </a:cubicBezTo>
                    <a:cubicBezTo>
                      <a:pt x="572" y="1836"/>
                      <a:pt x="983" y="2179"/>
                      <a:pt x="1143" y="2682"/>
                    </a:cubicBezTo>
                    <a:cubicBezTo>
                      <a:pt x="1692" y="4146"/>
                      <a:pt x="2195" y="5632"/>
                      <a:pt x="2790" y="7073"/>
                    </a:cubicBezTo>
                    <a:cubicBezTo>
                      <a:pt x="2858" y="7164"/>
                      <a:pt x="2973" y="7210"/>
                      <a:pt x="3110" y="7210"/>
                    </a:cubicBezTo>
                    <a:cubicBezTo>
                      <a:pt x="3727" y="6890"/>
                      <a:pt x="3316" y="6387"/>
                      <a:pt x="3384" y="5929"/>
                    </a:cubicBezTo>
                    <a:lnTo>
                      <a:pt x="3384" y="5929"/>
                    </a:lnTo>
                    <a:cubicBezTo>
                      <a:pt x="3773" y="7896"/>
                      <a:pt x="4894" y="9657"/>
                      <a:pt x="5054" y="11692"/>
                    </a:cubicBezTo>
                    <a:cubicBezTo>
                      <a:pt x="5099" y="12149"/>
                      <a:pt x="5305" y="12561"/>
                      <a:pt x="5648" y="12881"/>
                    </a:cubicBezTo>
                    <a:cubicBezTo>
                      <a:pt x="5968" y="13041"/>
                      <a:pt x="5831" y="13498"/>
                      <a:pt x="6151" y="13635"/>
                    </a:cubicBezTo>
                    <a:cubicBezTo>
                      <a:pt x="6083" y="12881"/>
                      <a:pt x="6151" y="12080"/>
                      <a:pt x="5762" y="11372"/>
                    </a:cubicBezTo>
                    <a:cubicBezTo>
                      <a:pt x="5671" y="11212"/>
                      <a:pt x="5671" y="11052"/>
                      <a:pt x="5762" y="10891"/>
                    </a:cubicBezTo>
                    <a:cubicBezTo>
                      <a:pt x="5831" y="10754"/>
                      <a:pt x="5831" y="10571"/>
                      <a:pt x="5762" y="10411"/>
                    </a:cubicBezTo>
                    <a:cubicBezTo>
                      <a:pt x="5237" y="9725"/>
                      <a:pt x="5259" y="8879"/>
                      <a:pt x="5008" y="8102"/>
                    </a:cubicBezTo>
                    <a:cubicBezTo>
                      <a:pt x="4848" y="7622"/>
                      <a:pt x="4528" y="7256"/>
                      <a:pt x="4413" y="6775"/>
                    </a:cubicBezTo>
                    <a:cubicBezTo>
                      <a:pt x="4299" y="6204"/>
                      <a:pt x="4093" y="5655"/>
                      <a:pt x="3842" y="5152"/>
                    </a:cubicBezTo>
                    <a:cubicBezTo>
                      <a:pt x="3544" y="4672"/>
                      <a:pt x="3704" y="3986"/>
                      <a:pt x="3201" y="3597"/>
                    </a:cubicBezTo>
                    <a:cubicBezTo>
                      <a:pt x="3201" y="2888"/>
                      <a:pt x="2698" y="2614"/>
                      <a:pt x="2150" y="2362"/>
                    </a:cubicBezTo>
                    <a:cubicBezTo>
                      <a:pt x="1921" y="2065"/>
                      <a:pt x="1967" y="1608"/>
                      <a:pt x="1646" y="1356"/>
                    </a:cubicBezTo>
                    <a:cubicBezTo>
                      <a:pt x="1189" y="1310"/>
                      <a:pt x="1532" y="716"/>
                      <a:pt x="1143" y="601"/>
                    </a:cubicBezTo>
                    <a:cubicBezTo>
                      <a:pt x="983" y="487"/>
                      <a:pt x="1029" y="236"/>
                      <a:pt x="892" y="98"/>
                    </a:cubicBezTo>
                    <a:cubicBezTo>
                      <a:pt x="835" y="42"/>
                      <a:pt x="748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3959;p88">
                <a:extLst>
                  <a:ext uri="{FF2B5EF4-FFF2-40B4-BE49-F238E27FC236}">
                    <a16:creationId xmlns:a16="http://schemas.microsoft.com/office/drawing/2014/main" id="{96BF9171-6E7A-D4BF-3D7D-F55750A41270}"/>
                  </a:ext>
                </a:extLst>
              </p:cNvPr>
              <p:cNvSpPr/>
              <p:nvPr/>
            </p:nvSpPr>
            <p:spPr>
              <a:xfrm>
                <a:off x="4350200" y="4216350"/>
                <a:ext cx="1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07" extrusionOk="0">
                    <a:moveTo>
                      <a:pt x="0" y="0"/>
                    </a:moveTo>
                    <a:cubicBezTo>
                      <a:pt x="0" y="389"/>
                      <a:pt x="183" y="755"/>
                      <a:pt x="504" y="1006"/>
                    </a:cubicBezTo>
                    <a:cubicBezTo>
                      <a:pt x="504" y="778"/>
                      <a:pt x="481" y="503"/>
                      <a:pt x="481" y="252"/>
                    </a:cubicBezTo>
                    <a:cubicBezTo>
                      <a:pt x="412" y="160"/>
                      <a:pt x="298" y="92"/>
                      <a:pt x="229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3960;p88">
                <a:extLst>
                  <a:ext uri="{FF2B5EF4-FFF2-40B4-BE49-F238E27FC236}">
                    <a16:creationId xmlns:a16="http://schemas.microsoft.com/office/drawing/2014/main" id="{A4EE52F9-DC66-7375-819C-089CF77B1386}"/>
                  </a:ext>
                </a:extLst>
              </p:cNvPr>
              <p:cNvSpPr/>
              <p:nvPr/>
            </p:nvSpPr>
            <p:spPr>
              <a:xfrm>
                <a:off x="4355925" y="4216350"/>
                <a:ext cx="63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75" extrusionOk="0">
                    <a:moveTo>
                      <a:pt x="252" y="274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3961;p88">
                <a:extLst>
                  <a:ext uri="{FF2B5EF4-FFF2-40B4-BE49-F238E27FC236}">
                    <a16:creationId xmlns:a16="http://schemas.microsoft.com/office/drawing/2014/main" id="{EF23019C-975B-4874-4EFC-ACF42D76F24E}"/>
                  </a:ext>
                </a:extLst>
              </p:cNvPr>
              <p:cNvSpPr/>
              <p:nvPr/>
            </p:nvSpPr>
            <p:spPr>
              <a:xfrm>
                <a:off x="4233575" y="4092850"/>
                <a:ext cx="9492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4000" extrusionOk="0">
                    <a:moveTo>
                      <a:pt x="462" y="0"/>
                    </a:moveTo>
                    <a:cubicBezTo>
                      <a:pt x="291" y="0"/>
                      <a:pt x="139" y="100"/>
                      <a:pt x="24" y="344"/>
                    </a:cubicBezTo>
                    <a:cubicBezTo>
                      <a:pt x="1" y="458"/>
                      <a:pt x="24" y="573"/>
                      <a:pt x="46" y="687"/>
                    </a:cubicBezTo>
                    <a:cubicBezTo>
                      <a:pt x="161" y="870"/>
                      <a:pt x="321" y="1007"/>
                      <a:pt x="435" y="1190"/>
                    </a:cubicBezTo>
                    <a:cubicBezTo>
                      <a:pt x="504" y="1281"/>
                      <a:pt x="549" y="1350"/>
                      <a:pt x="618" y="1464"/>
                    </a:cubicBezTo>
                    <a:cubicBezTo>
                      <a:pt x="664" y="1556"/>
                      <a:pt x="710" y="1647"/>
                      <a:pt x="778" y="1739"/>
                    </a:cubicBezTo>
                    <a:cubicBezTo>
                      <a:pt x="1281" y="2310"/>
                      <a:pt x="1487" y="3065"/>
                      <a:pt x="2150" y="3499"/>
                    </a:cubicBezTo>
                    <a:cubicBezTo>
                      <a:pt x="2242" y="3591"/>
                      <a:pt x="2333" y="3660"/>
                      <a:pt x="2402" y="3728"/>
                    </a:cubicBezTo>
                    <a:cubicBezTo>
                      <a:pt x="2493" y="3797"/>
                      <a:pt x="2585" y="3865"/>
                      <a:pt x="2676" y="3911"/>
                    </a:cubicBezTo>
                    <a:cubicBezTo>
                      <a:pt x="2749" y="3971"/>
                      <a:pt x="2834" y="4000"/>
                      <a:pt x="2921" y="4000"/>
                    </a:cubicBezTo>
                    <a:cubicBezTo>
                      <a:pt x="3000" y="4000"/>
                      <a:pt x="3081" y="3977"/>
                      <a:pt x="3156" y="3934"/>
                    </a:cubicBezTo>
                    <a:cubicBezTo>
                      <a:pt x="3175" y="3936"/>
                      <a:pt x="3193" y="3937"/>
                      <a:pt x="3212" y="3937"/>
                    </a:cubicBezTo>
                    <a:cubicBezTo>
                      <a:pt x="3380" y="3937"/>
                      <a:pt x="3557" y="3847"/>
                      <a:pt x="3659" y="3682"/>
                    </a:cubicBezTo>
                    <a:cubicBezTo>
                      <a:pt x="3797" y="3362"/>
                      <a:pt x="3522" y="3179"/>
                      <a:pt x="3408" y="2928"/>
                    </a:cubicBezTo>
                    <a:cubicBezTo>
                      <a:pt x="3316" y="2859"/>
                      <a:pt x="3225" y="2768"/>
                      <a:pt x="3156" y="2676"/>
                    </a:cubicBezTo>
                    <a:cubicBezTo>
                      <a:pt x="2768" y="1945"/>
                      <a:pt x="2379" y="1236"/>
                      <a:pt x="1578" y="870"/>
                    </a:cubicBezTo>
                    <a:cubicBezTo>
                      <a:pt x="1304" y="733"/>
                      <a:pt x="1121" y="412"/>
                      <a:pt x="892" y="161"/>
                    </a:cubicBezTo>
                    <a:cubicBezTo>
                      <a:pt x="742" y="61"/>
                      <a:pt x="596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3962;p88">
                <a:extLst>
                  <a:ext uri="{FF2B5EF4-FFF2-40B4-BE49-F238E27FC236}">
                    <a16:creationId xmlns:a16="http://schemas.microsoft.com/office/drawing/2014/main" id="{4E871E36-9000-CBB2-7B69-7744181392ED}"/>
                  </a:ext>
                </a:extLst>
              </p:cNvPr>
              <p:cNvSpPr/>
              <p:nvPr/>
            </p:nvSpPr>
            <p:spPr>
              <a:xfrm>
                <a:off x="4143250" y="4021725"/>
                <a:ext cx="1126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532" extrusionOk="0">
                    <a:moveTo>
                      <a:pt x="134" y="0"/>
                    </a:moveTo>
                    <a:cubicBezTo>
                      <a:pt x="90" y="0"/>
                      <a:pt x="46" y="3"/>
                      <a:pt x="1" y="10"/>
                    </a:cubicBezTo>
                    <a:cubicBezTo>
                      <a:pt x="435" y="925"/>
                      <a:pt x="1258" y="1451"/>
                      <a:pt x="1967" y="2114"/>
                    </a:cubicBezTo>
                    <a:cubicBezTo>
                      <a:pt x="2516" y="2640"/>
                      <a:pt x="2882" y="3418"/>
                      <a:pt x="3751" y="3532"/>
                    </a:cubicBezTo>
                    <a:cubicBezTo>
                      <a:pt x="3911" y="3052"/>
                      <a:pt x="3911" y="3052"/>
                      <a:pt x="4505" y="3029"/>
                    </a:cubicBezTo>
                    <a:cubicBezTo>
                      <a:pt x="4368" y="2594"/>
                      <a:pt x="3819" y="2571"/>
                      <a:pt x="3614" y="2206"/>
                    </a:cubicBezTo>
                    <a:cubicBezTo>
                      <a:pt x="3088" y="1222"/>
                      <a:pt x="2150" y="765"/>
                      <a:pt x="1258" y="262"/>
                    </a:cubicBezTo>
                    <a:cubicBezTo>
                      <a:pt x="869" y="241"/>
                      <a:pt x="516" y="0"/>
                      <a:pt x="134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3963;p88">
                <a:extLst>
                  <a:ext uri="{FF2B5EF4-FFF2-40B4-BE49-F238E27FC236}">
                    <a16:creationId xmlns:a16="http://schemas.microsoft.com/office/drawing/2014/main" id="{FECCDF11-ED0A-E95B-E6C9-0AC146551564}"/>
                  </a:ext>
                </a:extLst>
              </p:cNvPr>
              <p:cNvSpPr/>
              <p:nvPr/>
            </p:nvSpPr>
            <p:spPr>
              <a:xfrm>
                <a:off x="4333050" y="4197475"/>
                <a:ext cx="17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56" extrusionOk="0">
                    <a:moveTo>
                      <a:pt x="183" y="0"/>
                    </a:moveTo>
                    <a:cubicBezTo>
                      <a:pt x="206" y="161"/>
                      <a:pt x="343" y="298"/>
                      <a:pt x="229" y="458"/>
                    </a:cubicBezTo>
                    <a:cubicBezTo>
                      <a:pt x="0" y="755"/>
                      <a:pt x="252" y="755"/>
                      <a:pt x="435" y="755"/>
                    </a:cubicBezTo>
                    <a:lnTo>
                      <a:pt x="686" y="755"/>
                    </a:lnTo>
                    <a:cubicBezTo>
                      <a:pt x="641" y="161"/>
                      <a:pt x="641" y="161"/>
                      <a:pt x="183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3964;p88">
                <a:extLst>
                  <a:ext uri="{FF2B5EF4-FFF2-40B4-BE49-F238E27FC236}">
                    <a16:creationId xmlns:a16="http://schemas.microsoft.com/office/drawing/2014/main" id="{84B3C091-2971-ADD3-8AB3-9513778C1993}"/>
                  </a:ext>
                </a:extLst>
              </p:cNvPr>
              <p:cNvSpPr/>
              <p:nvPr/>
            </p:nvSpPr>
            <p:spPr>
              <a:xfrm>
                <a:off x="4318750" y="4166600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52"/>
                      <a:pt x="92" y="504"/>
                      <a:pt x="252" y="732"/>
                    </a:cubicBezTo>
                    <a:lnTo>
                      <a:pt x="504" y="732"/>
                    </a:lnTo>
                    <a:cubicBezTo>
                      <a:pt x="504" y="412"/>
                      <a:pt x="298" y="92"/>
                      <a:pt x="1" y="1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3965;p88">
                <a:extLst>
                  <a:ext uri="{FF2B5EF4-FFF2-40B4-BE49-F238E27FC236}">
                    <a16:creationId xmlns:a16="http://schemas.microsoft.com/office/drawing/2014/main" id="{B039A421-173A-01AD-32E2-92542E57713E}"/>
                  </a:ext>
                </a:extLst>
              </p:cNvPr>
              <p:cNvSpPr/>
              <p:nvPr/>
            </p:nvSpPr>
            <p:spPr>
              <a:xfrm>
                <a:off x="4330200" y="4184900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46" y="0"/>
                    </a:moveTo>
                    <a:lnTo>
                      <a:pt x="46" y="0"/>
                    </a:lnTo>
                    <a:cubicBezTo>
                      <a:pt x="0" y="206"/>
                      <a:pt x="114" y="412"/>
                      <a:pt x="297" y="503"/>
                    </a:cubicBezTo>
                    <a:cubicBezTo>
                      <a:pt x="297" y="298"/>
                      <a:pt x="206" y="115"/>
                      <a:pt x="46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3966;p88">
                <a:extLst>
                  <a:ext uri="{FF2B5EF4-FFF2-40B4-BE49-F238E27FC236}">
                    <a16:creationId xmlns:a16="http://schemas.microsoft.com/office/drawing/2014/main" id="{848F92F7-A74F-C075-5AC3-E82403C1B830}"/>
                  </a:ext>
                </a:extLst>
              </p:cNvPr>
              <p:cNvSpPr/>
              <p:nvPr/>
            </p:nvSpPr>
            <p:spPr>
              <a:xfrm>
                <a:off x="4312475" y="416032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25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3967;p88">
                <a:extLst>
                  <a:ext uri="{FF2B5EF4-FFF2-40B4-BE49-F238E27FC236}">
                    <a16:creationId xmlns:a16="http://schemas.microsoft.com/office/drawing/2014/main" id="{B8B72583-819E-27DF-A9B2-3DF40B869964}"/>
                  </a:ext>
                </a:extLst>
              </p:cNvPr>
              <p:cNvSpPr/>
              <p:nvPr/>
            </p:nvSpPr>
            <p:spPr>
              <a:xfrm>
                <a:off x="4123825" y="4017525"/>
                <a:ext cx="11607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272" extrusionOk="0">
                    <a:moveTo>
                      <a:pt x="295" y="0"/>
                    </a:moveTo>
                    <a:cubicBezTo>
                      <a:pt x="196" y="0"/>
                      <a:pt x="98" y="55"/>
                      <a:pt x="0" y="224"/>
                    </a:cubicBezTo>
                    <a:cubicBezTo>
                      <a:pt x="160" y="407"/>
                      <a:pt x="320" y="590"/>
                      <a:pt x="503" y="750"/>
                    </a:cubicBezTo>
                    <a:cubicBezTo>
                      <a:pt x="1715" y="1665"/>
                      <a:pt x="2813" y="2717"/>
                      <a:pt x="3796" y="3860"/>
                    </a:cubicBezTo>
                    <a:cubicBezTo>
                      <a:pt x="3933" y="4020"/>
                      <a:pt x="4093" y="4157"/>
                      <a:pt x="4253" y="4272"/>
                    </a:cubicBezTo>
                    <a:cubicBezTo>
                      <a:pt x="4414" y="4226"/>
                      <a:pt x="4551" y="4134"/>
                      <a:pt x="4619" y="3974"/>
                    </a:cubicBezTo>
                    <a:cubicBezTo>
                      <a:pt x="4642" y="3883"/>
                      <a:pt x="4619" y="3768"/>
                      <a:pt x="4528" y="3700"/>
                    </a:cubicBezTo>
                    <a:cubicBezTo>
                      <a:pt x="4253" y="3334"/>
                      <a:pt x="3910" y="3037"/>
                      <a:pt x="3545" y="2785"/>
                    </a:cubicBezTo>
                    <a:cubicBezTo>
                      <a:pt x="3270" y="2602"/>
                      <a:pt x="3019" y="2374"/>
                      <a:pt x="2836" y="2099"/>
                    </a:cubicBezTo>
                    <a:cubicBezTo>
                      <a:pt x="2241" y="1367"/>
                      <a:pt x="1532" y="727"/>
                      <a:pt x="778" y="178"/>
                    </a:cubicBezTo>
                    <a:cubicBezTo>
                      <a:pt x="610" y="136"/>
                      <a:pt x="451" y="0"/>
                      <a:pt x="295" y="0"/>
                    </a:cubicBezTo>
                    <a:close/>
                  </a:path>
                </a:pathLst>
              </a:custGeom>
              <a:solidFill>
                <a:srgbClr val="B6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3968;p88">
                <a:extLst>
                  <a:ext uri="{FF2B5EF4-FFF2-40B4-BE49-F238E27FC236}">
                    <a16:creationId xmlns:a16="http://schemas.microsoft.com/office/drawing/2014/main" id="{51323AC5-7468-74B4-4C0C-16E8D44A339E}"/>
                  </a:ext>
                </a:extLst>
              </p:cNvPr>
              <p:cNvSpPr/>
              <p:nvPr/>
            </p:nvSpPr>
            <p:spPr>
              <a:xfrm>
                <a:off x="3798550" y="3865400"/>
                <a:ext cx="206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2428" extrusionOk="0">
                    <a:moveTo>
                      <a:pt x="1671" y="1"/>
                    </a:moveTo>
                    <a:cubicBezTo>
                      <a:pt x="1314" y="1"/>
                      <a:pt x="955" y="23"/>
                      <a:pt x="599" y="23"/>
                    </a:cubicBezTo>
                    <a:cubicBezTo>
                      <a:pt x="537" y="23"/>
                      <a:pt x="474" y="22"/>
                      <a:pt x="412" y="21"/>
                    </a:cubicBezTo>
                    <a:cubicBezTo>
                      <a:pt x="69" y="21"/>
                      <a:pt x="46" y="272"/>
                      <a:pt x="92" y="547"/>
                    </a:cubicBezTo>
                    <a:cubicBezTo>
                      <a:pt x="115" y="615"/>
                      <a:pt x="46" y="684"/>
                      <a:pt x="0" y="753"/>
                    </a:cubicBezTo>
                    <a:cubicBezTo>
                      <a:pt x="249" y="1096"/>
                      <a:pt x="578" y="1133"/>
                      <a:pt x="917" y="1133"/>
                    </a:cubicBezTo>
                    <a:cubicBezTo>
                      <a:pt x="1008" y="1133"/>
                      <a:pt x="1100" y="1130"/>
                      <a:pt x="1191" y="1130"/>
                    </a:cubicBezTo>
                    <a:cubicBezTo>
                      <a:pt x="1414" y="1130"/>
                      <a:pt x="1634" y="1146"/>
                      <a:pt x="1830" y="1256"/>
                    </a:cubicBezTo>
                    <a:cubicBezTo>
                      <a:pt x="2058" y="1256"/>
                      <a:pt x="2287" y="1278"/>
                      <a:pt x="2516" y="1347"/>
                    </a:cubicBezTo>
                    <a:cubicBezTo>
                      <a:pt x="2549" y="1354"/>
                      <a:pt x="2582" y="1357"/>
                      <a:pt x="2616" y="1357"/>
                    </a:cubicBezTo>
                    <a:cubicBezTo>
                      <a:pt x="2697" y="1357"/>
                      <a:pt x="2778" y="1340"/>
                      <a:pt x="2859" y="1324"/>
                    </a:cubicBezTo>
                    <a:cubicBezTo>
                      <a:pt x="3384" y="1416"/>
                      <a:pt x="3888" y="1644"/>
                      <a:pt x="4413" y="1759"/>
                    </a:cubicBezTo>
                    <a:cubicBezTo>
                      <a:pt x="5379" y="1983"/>
                      <a:pt x="6305" y="2428"/>
                      <a:pt x="7290" y="2428"/>
                    </a:cubicBezTo>
                    <a:cubicBezTo>
                      <a:pt x="7612" y="2428"/>
                      <a:pt x="7940" y="2380"/>
                      <a:pt x="8278" y="2262"/>
                    </a:cubicBezTo>
                    <a:cubicBezTo>
                      <a:pt x="8095" y="1782"/>
                      <a:pt x="7638" y="1759"/>
                      <a:pt x="7272" y="1644"/>
                    </a:cubicBezTo>
                    <a:cubicBezTo>
                      <a:pt x="6334" y="1324"/>
                      <a:pt x="5397" y="1027"/>
                      <a:pt x="4459" y="707"/>
                    </a:cubicBezTo>
                    <a:cubicBezTo>
                      <a:pt x="4185" y="638"/>
                      <a:pt x="3933" y="478"/>
                      <a:pt x="3750" y="249"/>
                    </a:cubicBezTo>
                    <a:cubicBezTo>
                      <a:pt x="3683" y="256"/>
                      <a:pt x="3616" y="258"/>
                      <a:pt x="3549" y="258"/>
                    </a:cubicBezTo>
                    <a:cubicBezTo>
                      <a:pt x="3366" y="258"/>
                      <a:pt x="3186" y="237"/>
                      <a:pt x="3019" y="204"/>
                    </a:cubicBezTo>
                    <a:cubicBezTo>
                      <a:pt x="2579" y="37"/>
                      <a:pt x="2126" y="1"/>
                      <a:pt x="1671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3969;p88">
                <a:extLst>
                  <a:ext uri="{FF2B5EF4-FFF2-40B4-BE49-F238E27FC236}">
                    <a16:creationId xmlns:a16="http://schemas.microsoft.com/office/drawing/2014/main" id="{66467DB5-B963-0047-F41A-C3E658C94A06}"/>
                  </a:ext>
                </a:extLst>
              </p:cNvPr>
              <p:cNvSpPr/>
              <p:nvPr/>
            </p:nvSpPr>
            <p:spPr>
              <a:xfrm>
                <a:off x="3620175" y="3875750"/>
                <a:ext cx="2492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071" extrusionOk="0">
                    <a:moveTo>
                      <a:pt x="3231" y="0"/>
                    </a:moveTo>
                    <a:cubicBezTo>
                      <a:pt x="3046" y="0"/>
                      <a:pt x="2861" y="23"/>
                      <a:pt x="2676" y="64"/>
                    </a:cubicBezTo>
                    <a:cubicBezTo>
                      <a:pt x="1990" y="178"/>
                      <a:pt x="1304" y="224"/>
                      <a:pt x="618" y="316"/>
                    </a:cubicBezTo>
                    <a:lnTo>
                      <a:pt x="115" y="590"/>
                    </a:lnTo>
                    <a:cubicBezTo>
                      <a:pt x="92" y="590"/>
                      <a:pt x="47" y="613"/>
                      <a:pt x="24" y="659"/>
                    </a:cubicBezTo>
                    <a:cubicBezTo>
                      <a:pt x="1" y="704"/>
                      <a:pt x="24" y="773"/>
                      <a:pt x="115" y="819"/>
                    </a:cubicBezTo>
                    <a:cubicBezTo>
                      <a:pt x="949" y="780"/>
                      <a:pt x="1783" y="593"/>
                      <a:pt x="2631" y="593"/>
                    </a:cubicBezTo>
                    <a:cubicBezTo>
                      <a:pt x="2783" y="593"/>
                      <a:pt x="2935" y="599"/>
                      <a:pt x="3088" y="613"/>
                    </a:cubicBezTo>
                    <a:cubicBezTo>
                      <a:pt x="3614" y="659"/>
                      <a:pt x="4163" y="659"/>
                      <a:pt x="4688" y="704"/>
                    </a:cubicBezTo>
                    <a:cubicBezTo>
                      <a:pt x="5855" y="773"/>
                      <a:pt x="6998" y="842"/>
                      <a:pt x="8141" y="979"/>
                    </a:cubicBezTo>
                    <a:cubicBezTo>
                      <a:pt x="8522" y="1040"/>
                      <a:pt x="8914" y="1070"/>
                      <a:pt x="9302" y="1070"/>
                    </a:cubicBezTo>
                    <a:cubicBezTo>
                      <a:pt x="9496" y="1070"/>
                      <a:pt x="9689" y="1063"/>
                      <a:pt x="9879" y="1047"/>
                    </a:cubicBezTo>
                    <a:cubicBezTo>
                      <a:pt x="9902" y="1047"/>
                      <a:pt x="9925" y="1025"/>
                      <a:pt x="9948" y="979"/>
                    </a:cubicBezTo>
                    <a:cubicBezTo>
                      <a:pt x="9971" y="933"/>
                      <a:pt x="9948" y="887"/>
                      <a:pt x="9879" y="842"/>
                    </a:cubicBezTo>
                    <a:lnTo>
                      <a:pt x="9651" y="842"/>
                    </a:lnTo>
                    <a:cubicBezTo>
                      <a:pt x="9513" y="704"/>
                      <a:pt x="9285" y="750"/>
                      <a:pt x="9147" y="590"/>
                    </a:cubicBezTo>
                    <a:cubicBezTo>
                      <a:pt x="8699" y="573"/>
                      <a:pt x="8263" y="364"/>
                      <a:pt x="7813" y="364"/>
                    </a:cubicBezTo>
                    <a:cubicBezTo>
                      <a:pt x="7643" y="364"/>
                      <a:pt x="7471" y="394"/>
                      <a:pt x="7295" y="476"/>
                    </a:cubicBezTo>
                    <a:cubicBezTo>
                      <a:pt x="7272" y="476"/>
                      <a:pt x="7204" y="361"/>
                      <a:pt x="7135" y="316"/>
                    </a:cubicBezTo>
                    <a:lnTo>
                      <a:pt x="6609" y="316"/>
                    </a:lnTo>
                    <a:cubicBezTo>
                      <a:pt x="6564" y="247"/>
                      <a:pt x="6472" y="201"/>
                      <a:pt x="6381" y="178"/>
                    </a:cubicBezTo>
                    <a:cubicBezTo>
                      <a:pt x="6266" y="201"/>
                      <a:pt x="6175" y="247"/>
                      <a:pt x="6129" y="316"/>
                    </a:cubicBezTo>
                    <a:cubicBezTo>
                      <a:pt x="5959" y="331"/>
                      <a:pt x="5789" y="338"/>
                      <a:pt x="5620" y="338"/>
                    </a:cubicBezTo>
                    <a:cubicBezTo>
                      <a:pt x="5037" y="338"/>
                      <a:pt x="4460" y="252"/>
                      <a:pt x="3911" y="110"/>
                    </a:cubicBezTo>
                    <a:cubicBezTo>
                      <a:pt x="3684" y="34"/>
                      <a:pt x="3458" y="0"/>
                      <a:pt x="3231" y="0"/>
                    </a:cubicBezTo>
                    <a:close/>
                  </a:path>
                </a:pathLst>
              </a:custGeom>
              <a:solidFill>
                <a:srgbClr val="E18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3970;p88">
                <a:extLst>
                  <a:ext uri="{FF2B5EF4-FFF2-40B4-BE49-F238E27FC236}">
                    <a16:creationId xmlns:a16="http://schemas.microsoft.com/office/drawing/2014/main" id="{84DEE4E4-DA19-32CB-0EA5-4A4A437874A5}"/>
                  </a:ext>
                </a:extLst>
              </p:cNvPr>
              <p:cNvSpPr/>
              <p:nvPr/>
            </p:nvSpPr>
            <p:spPr>
              <a:xfrm>
                <a:off x="3757950" y="3865325"/>
                <a:ext cx="280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56" extrusionOk="0">
                    <a:moveTo>
                      <a:pt x="870" y="1"/>
                    </a:moveTo>
                    <a:cubicBezTo>
                      <a:pt x="618" y="24"/>
                      <a:pt x="367" y="24"/>
                      <a:pt x="138" y="70"/>
                    </a:cubicBezTo>
                    <a:cubicBezTo>
                      <a:pt x="69" y="92"/>
                      <a:pt x="24" y="161"/>
                      <a:pt x="1" y="252"/>
                    </a:cubicBezTo>
                    <a:cubicBezTo>
                      <a:pt x="1" y="321"/>
                      <a:pt x="46" y="390"/>
                      <a:pt x="115" y="435"/>
                    </a:cubicBezTo>
                    <a:cubicBezTo>
                      <a:pt x="275" y="527"/>
                      <a:pt x="504" y="550"/>
                      <a:pt x="618" y="756"/>
                    </a:cubicBezTo>
                    <a:lnTo>
                      <a:pt x="870" y="756"/>
                    </a:lnTo>
                    <a:cubicBezTo>
                      <a:pt x="961" y="687"/>
                      <a:pt x="1053" y="595"/>
                      <a:pt x="1121" y="504"/>
                    </a:cubicBezTo>
                    <a:cubicBezTo>
                      <a:pt x="1121" y="413"/>
                      <a:pt x="1121" y="344"/>
                      <a:pt x="1121" y="252"/>
                    </a:cubicBezTo>
                    <a:cubicBezTo>
                      <a:pt x="1030" y="184"/>
                      <a:pt x="938" y="92"/>
                      <a:pt x="870" y="1"/>
                    </a:cubicBezTo>
                    <a:close/>
                  </a:path>
                </a:pathLst>
              </a:custGeom>
              <a:solidFill>
                <a:srgbClr val="F1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3971;p88">
                <a:extLst>
                  <a:ext uri="{FF2B5EF4-FFF2-40B4-BE49-F238E27FC236}">
                    <a16:creationId xmlns:a16="http://schemas.microsoft.com/office/drawing/2014/main" id="{30048871-90B8-32B6-F8A9-244DC0A1BC6F}"/>
                  </a:ext>
                </a:extLst>
              </p:cNvPr>
              <p:cNvSpPr/>
              <p:nvPr/>
            </p:nvSpPr>
            <p:spPr>
              <a:xfrm>
                <a:off x="3779675" y="38653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3972;p88">
                <a:extLst>
                  <a:ext uri="{FF2B5EF4-FFF2-40B4-BE49-F238E27FC236}">
                    <a16:creationId xmlns:a16="http://schemas.microsoft.com/office/drawing/2014/main" id="{EE1526C6-059F-57BE-F5FA-43B0C457E112}"/>
                  </a:ext>
                </a:extLst>
              </p:cNvPr>
              <p:cNvSpPr/>
              <p:nvPr/>
            </p:nvSpPr>
            <p:spPr>
              <a:xfrm>
                <a:off x="3779675" y="38779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53"/>
                    </a:lnTo>
                    <a:lnTo>
                      <a:pt x="252" y="253"/>
                    </a:lnTo>
                    <a:cubicBezTo>
                      <a:pt x="252" y="161"/>
                      <a:pt x="252" y="92"/>
                      <a:pt x="252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3973;p88">
                <a:extLst>
                  <a:ext uri="{FF2B5EF4-FFF2-40B4-BE49-F238E27FC236}">
                    <a16:creationId xmlns:a16="http://schemas.microsoft.com/office/drawing/2014/main" id="{B5587420-FA5B-6EA4-FF5C-C54C6D65C5FA}"/>
                  </a:ext>
                </a:extLst>
              </p:cNvPr>
              <p:cNvSpPr/>
              <p:nvPr/>
            </p:nvSpPr>
            <p:spPr>
              <a:xfrm>
                <a:off x="3867150" y="3894225"/>
                <a:ext cx="169225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2664" extrusionOk="0">
                    <a:moveTo>
                      <a:pt x="399" y="0"/>
                    </a:moveTo>
                    <a:cubicBezTo>
                      <a:pt x="267" y="0"/>
                      <a:pt x="133" y="29"/>
                      <a:pt x="0" y="103"/>
                    </a:cubicBezTo>
                    <a:lnTo>
                      <a:pt x="0" y="308"/>
                    </a:lnTo>
                    <a:cubicBezTo>
                      <a:pt x="686" y="606"/>
                      <a:pt x="1395" y="880"/>
                      <a:pt x="2104" y="1086"/>
                    </a:cubicBezTo>
                    <a:cubicBezTo>
                      <a:pt x="3476" y="1360"/>
                      <a:pt x="4825" y="1680"/>
                      <a:pt x="6037" y="2504"/>
                    </a:cubicBezTo>
                    <a:cubicBezTo>
                      <a:pt x="6197" y="2572"/>
                      <a:pt x="6334" y="2618"/>
                      <a:pt x="6517" y="2664"/>
                    </a:cubicBezTo>
                    <a:lnTo>
                      <a:pt x="6769" y="2366"/>
                    </a:lnTo>
                    <a:cubicBezTo>
                      <a:pt x="6631" y="2138"/>
                      <a:pt x="6449" y="1932"/>
                      <a:pt x="6197" y="1795"/>
                    </a:cubicBezTo>
                    <a:cubicBezTo>
                      <a:pt x="6128" y="1726"/>
                      <a:pt x="6014" y="1680"/>
                      <a:pt x="5923" y="1635"/>
                    </a:cubicBezTo>
                    <a:lnTo>
                      <a:pt x="5763" y="1612"/>
                    </a:lnTo>
                    <a:cubicBezTo>
                      <a:pt x="5374" y="1520"/>
                      <a:pt x="5374" y="1520"/>
                      <a:pt x="5511" y="1109"/>
                    </a:cubicBezTo>
                    <a:cubicBezTo>
                      <a:pt x="4048" y="994"/>
                      <a:pt x="2584" y="697"/>
                      <a:pt x="1189" y="217"/>
                    </a:cubicBezTo>
                    <a:cubicBezTo>
                      <a:pt x="942" y="124"/>
                      <a:pt x="674" y="0"/>
                      <a:pt x="399" y="0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3974;p88">
                <a:extLst>
                  <a:ext uri="{FF2B5EF4-FFF2-40B4-BE49-F238E27FC236}">
                    <a16:creationId xmlns:a16="http://schemas.microsoft.com/office/drawing/2014/main" id="{964C49B5-B6F4-0281-E1E7-60141C4293C8}"/>
                  </a:ext>
                </a:extLst>
              </p:cNvPr>
              <p:cNvSpPr/>
              <p:nvPr/>
            </p:nvSpPr>
            <p:spPr>
              <a:xfrm>
                <a:off x="4011200" y="3928800"/>
                <a:ext cx="394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984" extrusionOk="0">
                    <a:moveTo>
                      <a:pt x="389" y="0"/>
                    </a:moveTo>
                    <a:cubicBezTo>
                      <a:pt x="233" y="0"/>
                      <a:pt x="89" y="87"/>
                      <a:pt x="1" y="229"/>
                    </a:cubicBezTo>
                    <a:cubicBezTo>
                      <a:pt x="115" y="297"/>
                      <a:pt x="161" y="412"/>
                      <a:pt x="252" y="480"/>
                    </a:cubicBezTo>
                    <a:cubicBezTo>
                      <a:pt x="389" y="778"/>
                      <a:pt x="687" y="983"/>
                      <a:pt x="1007" y="983"/>
                    </a:cubicBezTo>
                    <a:cubicBezTo>
                      <a:pt x="1098" y="983"/>
                      <a:pt x="1167" y="983"/>
                      <a:pt x="1258" y="961"/>
                    </a:cubicBezTo>
                    <a:cubicBezTo>
                      <a:pt x="1373" y="938"/>
                      <a:pt x="1464" y="892"/>
                      <a:pt x="1578" y="846"/>
                    </a:cubicBezTo>
                    <a:cubicBezTo>
                      <a:pt x="1555" y="755"/>
                      <a:pt x="1510" y="640"/>
                      <a:pt x="1441" y="549"/>
                    </a:cubicBezTo>
                    <a:cubicBezTo>
                      <a:pt x="1190" y="297"/>
                      <a:pt x="869" y="114"/>
                      <a:pt x="526" y="23"/>
                    </a:cubicBezTo>
                    <a:cubicBezTo>
                      <a:pt x="480" y="8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rgbClr val="F0B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3975;p88">
                <a:extLst>
                  <a:ext uri="{FF2B5EF4-FFF2-40B4-BE49-F238E27FC236}">
                    <a16:creationId xmlns:a16="http://schemas.microsoft.com/office/drawing/2014/main" id="{90D53A5D-894C-2397-6A93-854464881B77}"/>
                  </a:ext>
                </a:extLst>
              </p:cNvPr>
              <p:cNvSpPr/>
              <p:nvPr/>
            </p:nvSpPr>
            <p:spPr>
              <a:xfrm>
                <a:off x="4230150" y="4116300"/>
                <a:ext cx="152075" cy="2459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9837" extrusionOk="0">
                    <a:moveTo>
                      <a:pt x="275" y="0"/>
                    </a:moveTo>
                    <a:lnTo>
                      <a:pt x="0" y="298"/>
                    </a:lnTo>
                    <a:cubicBezTo>
                      <a:pt x="732" y="1258"/>
                      <a:pt x="1487" y="2196"/>
                      <a:pt x="2219" y="3156"/>
                    </a:cubicBezTo>
                    <a:cubicBezTo>
                      <a:pt x="3293" y="4619"/>
                      <a:pt x="4208" y="6197"/>
                      <a:pt x="4917" y="7867"/>
                    </a:cubicBezTo>
                    <a:cubicBezTo>
                      <a:pt x="5191" y="8507"/>
                      <a:pt x="5351" y="9216"/>
                      <a:pt x="5786" y="9787"/>
                    </a:cubicBezTo>
                    <a:cubicBezTo>
                      <a:pt x="5828" y="9819"/>
                      <a:pt x="5876" y="9836"/>
                      <a:pt x="5921" y="9836"/>
                    </a:cubicBezTo>
                    <a:cubicBezTo>
                      <a:pt x="5973" y="9836"/>
                      <a:pt x="6023" y="9813"/>
                      <a:pt x="6060" y="9764"/>
                    </a:cubicBezTo>
                    <a:cubicBezTo>
                      <a:pt x="6083" y="9604"/>
                      <a:pt x="6060" y="9444"/>
                      <a:pt x="6014" y="9284"/>
                    </a:cubicBezTo>
                    <a:cubicBezTo>
                      <a:pt x="5763" y="8667"/>
                      <a:pt x="5466" y="8072"/>
                      <a:pt x="5534" y="7386"/>
                    </a:cubicBezTo>
                    <a:cubicBezTo>
                      <a:pt x="5534" y="7318"/>
                      <a:pt x="5511" y="7226"/>
                      <a:pt x="5466" y="7158"/>
                    </a:cubicBezTo>
                    <a:cubicBezTo>
                      <a:pt x="4894" y="6563"/>
                      <a:pt x="4871" y="5740"/>
                      <a:pt x="4528" y="5031"/>
                    </a:cubicBezTo>
                    <a:cubicBezTo>
                      <a:pt x="4048" y="4757"/>
                      <a:pt x="3682" y="4299"/>
                      <a:pt x="3545" y="3751"/>
                    </a:cubicBezTo>
                    <a:cubicBezTo>
                      <a:pt x="3225" y="3476"/>
                      <a:pt x="2973" y="3133"/>
                      <a:pt x="2790" y="2767"/>
                    </a:cubicBezTo>
                    <a:cubicBezTo>
                      <a:pt x="2699" y="2676"/>
                      <a:pt x="2630" y="2584"/>
                      <a:pt x="2562" y="2493"/>
                    </a:cubicBezTo>
                    <a:cubicBezTo>
                      <a:pt x="2447" y="2127"/>
                      <a:pt x="1921" y="2081"/>
                      <a:pt x="1830" y="1715"/>
                    </a:cubicBezTo>
                    <a:cubicBezTo>
                      <a:pt x="1715" y="1212"/>
                      <a:pt x="1258" y="938"/>
                      <a:pt x="1029" y="503"/>
                    </a:cubicBezTo>
                    <a:cubicBezTo>
                      <a:pt x="938" y="412"/>
                      <a:pt x="869" y="343"/>
                      <a:pt x="778" y="252"/>
                    </a:cubicBezTo>
                    <a:cubicBezTo>
                      <a:pt x="664" y="92"/>
                      <a:pt x="481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3976;p88">
                <a:extLst>
                  <a:ext uri="{FF2B5EF4-FFF2-40B4-BE49-F238E27FC236}">
                    <a16:creationId xmlns:a16="http://schemas.microsoft.com/office/drawing/2014/main" id="{B1F05DFA-E377-6871-0CEE-914280472E4F}"/>
                  </a:ext>
                </a:extLst>
              </p:cNvPr>
              <p:cNvSpPr/>
              <p:nvPr/>
            </p:nvSpPr>
            <p:spPr>
              <a:xfrm>
                <a:off x="4381650" y="4365675"/>
                <a:ext cx="56050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429" extrusionOk="0">
                    <a:moveTo>
                      <a:pt x="348" y="0"/>
                    </a:moveTo>
                    <a:cubicBezTo>
                      <a:pt x="250" y="0"/>
                      <a:pt x="159" y="43"/>
                      <a:pt x="92" y="110"/>
                    </a:cubicBezTo>
                    <a:lnTo>
                      <a:pt x="0" y="293"/>
                    </a:lnTo>
                    <a:cubicBezTo>
                      <a:pt x="275" y="1390"/>
                      <a:pt x="549" y="2465"/>
                      <a:pt x="869" y="3540"/>
                    </a:cubicBezTo>
                    <a:cubicBezTo>
                      <a:pt x="1029" y="4066"/>
                      <a:pt x="1052" y="4614"/>
                      <a:pt x="892" y="5140"/>
                    </a:cubicBezTo>
                    <a:cubicBezTo>
                      <a:pt x="572" y="6101"/>
                      <a:pt x="709" y="7015"/>
                      <a:pt x="961" y="7953"/>
                    </a:cubicBezTo>
                    <a:cubicBezTo>
                      <a:pt x="1189" y="8776"/>
                      <a:pt x="1486" y="9553"/>
                      <a:pt x="1807" y="10308"/>
                    </a:cubicBezTo>
                    <a:cubicBezTo>
                      <a:pt x="1852" y="10388"/>
                      <a:pt x="1932" y="10428"/>
                      <a:pt x="2015" y="10428"/>
                    </a:cubicBezTo>
                    <a:cubicBezTo>
                      <a:pt x="2098" y="10428"/>
                      <a:pt x="2184" y="10388"/>
                      <a:pt x="2241" y="10308"/>
                    </a:cubicBezTo>
                    <a:cubicBezTo>
                      <a:pt x="2241" y="10239"/>
                      <a:pt x="2241" y="10148"/>
                      <a:pt x="2241" y="10079"/>
                    </a:cubicBezTo>
                    <a:cubicBezTo>
                      <a:pt x="2081" y="9942"/>
                      <a:pt x="2150" y="9714"/>
                      <a:pt x="1990" y="9576"/>
                    </a:cubicBezTo>
                    <a:cubicBezTo>
                      <a:pt x="1509" y="8524"/>
                      <a:pt x="1692" y="7404"/>
                      <a:pt x="1486" y="6306"/>
                    </a:cubicBezTo>
                    <a:cubicBezTo>
                      <a:pt x="2150" y="4134"/>
                      <a:pt x="1486" y="2122"/>
                      <a:pt x="640" y="155"/>
                    </a:cubicBezTo>
                    <a:lnTo>
                      <a:pt x="457" y="18"/>
                    </a:lnTo>
                    <a:cubicBezTo>
                      <a:pt x="421" y="6"/>
                      <a:pt x="384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3977;p88">
                <a:extLst>
                  <a:ext uri="{FF2B5EF4-FFF2-40B4-BE49-F238E27FC236}">
                    <a16:creationId xmlns:a16="http://schemas.microsoft.com/office/drawing/2014/main" id="{FC5FF2CD-DA48-8923-731D-6043DB3B9CB2}"/>
                  </a:ext>
                </a:extLst>
              </p:cNvPr>
              <p:cNvSpPr/>
              <p:nvPr/>
            </p:nvSpPr>
            <p:spPr>
              <a:xfrm>
                <a:off x="3409525" y="3890200"/>
                <a:ext cx="2141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3072" extrusionOk="0">
                    <a:moveTo>
                      <a:pt x="8288" y="1"/>
                    </a:moveTo>
                    <a:cubicBezTo>
                      <a:pt x="7838" y="1"/>
                      <a:pt x="7404" y="93"/>
                      <a:pt x="6986" y="264"/>
                    </a:cubicBezTo>
                    <a:cubicBezTo>
                      <a:pt x="6597" y="424"/>
                      <a:pt x="6209" y="538"/>
                      <a:pt x="5797" y="538"/>
                    </a:cubicBezTo>
                    <a:cubicBezTo>
                      <a:pt x="5157" y="835"/>
                      <a:pt x="4357" y="447"/>
                      <a:pt x="3785" y="1018"/>
                    </a:cubicBezTo>
                    <a:lnTo>
                      <a:pt x="3533" y="1018"/>
                    </a:lnTo>
                    <a:cubicBezTo>
                      <a:pt x="3396" y="1155"/>
                      <a:pt x="3213" y="1270"/>
                      <a:pt x="3030" y="1361"/>
                    </a:cubicBezTo>
                    <a:cubicBezTo>
                      <a:pt x="1978" y="1704"/>
                      <a:pt x="1041" y="2322"/>
                      <a:pt x="35" y="2779"/>
                    </a:cubicBezTo>
                    <a:cubicBezTo>
                      <a:pt x="0" y="2951"/>
                      <a:pt x="18" y="3072"/>
                      <a:pt x="146" y="3072"/>
                    </a:cubicBezTo>
                    <a:cubicBezTo>
                      <a:pt x="188" y="3072"/>
                      <a:pt x="241" y="3059"/>
                      <a:pt x="309" y="3030"/>
                    </a:cubicBezTo>
                    <a:cubicBezTo>
                      <a:pt x="1247" y="2619"/>
                      <a:pt x="2161" y="2184"/>
                      <a:pt x="3099" y="1773"/>
                    </a:cubicBezTo>
                    <a:cubicBezTo>
                      <a:pt x="3465" y="1590"/>
                      <a:pt x="3853" y="1430"/>
                      <a:pt x="4265" y="1361"/>
                    </a:cubicBezTo>
                    <a:cubicBezTo>
                      <a:pt x="5729" y="1133"/>
                      <a:pt x="7123" y="607"/>
                      <a:pt x="8564" y="241"/>
                    </a:cubicBezTo>
                    <a:lnTo>
                      <a:pt x="8564" y="12"/>
                    </a:lnTo>
                    <a:cubicBezTo>
                      <a:pt x="8471" y="4"/>
                      <a:pt x="8379" y="1"/>
                      <a:pt x="8288" y="1"/>
                    </a:cubicBezTo>
                    <a:close/>
                  </a:path>
                </a:pathLst>
              </a:custGeom>
              <a:solidFill>
                <a:srgbClr val="E08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3978;p88">
                <a:extLst>
                  <a:ext uri="{FF2B5EF4-FFF2-40B4-BE49-F238E27FC236}">
                    <a16:creationId xmlns:a16="http://schemas.microsoft.com/office/drawing/2014/main" id="{B1928833-3B72-CE3E-B3FC-B190A3DAB5A0}"/>
                  </a:ext>
                </a:extLst>
              </p:cNvPr>
              <p:cNvSpPr/>
              <p:nvPr/>
            </p:nvSpPr>
            <p:spPr>
              <a:xfrm>
                <a:off x="3815700" y="5281675"/>
                <a:ext cx="12065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733" extrusionOk="0">
                    <a:moveTo>
                      <a:pt x="3951" y="0"/>
                    </a:moveTo>
                    <a:cubicBezTo>
                      <a:pt x="3620" y="0"/>
                      <a:pt x="3282" y="69"/>
                      <a:pt x="2951" y="69"/>
                    </a:cubicBezTo>
                    <a:cubicBezTo>
                      <a:pt x="2827" y="69"/>
                      <a:pt x="2705" y="60"/>
                      <a:pt x="2584" y="33"/>
                    </a:cubicBezTo>
                    <a:cubicBezTo>
                      <a:pt x="2081" y="102"/>
                      <a:pt x="1578" y="171"/>
                      <a:pt x="1075" y="262"/>
                    </a:cubicBezTo>
                    <a:cubicBezTo>
                      <a:pt x="869" y="308"/>
                      <a:pt x="709" y="399"/>
                      <a:pt x="526" y="468"/>
                    </a:cubicBezTo>
                    <a:cubicBezTo>
                      <a:pt x="555" y="539"/>
                      <a:pt x="592" y="575"/>
                      <a:pt x="644" y="575"/>
                    </a:cubicBezTo>
                    <a:cubicBezTo>
                      <a:pt x="675" y="575"/>
                      <a:pt x="712" y="562"/>
                      <a:pt x="755" y="536"/>
                    </a:cubicBezTo>
                    <a:cubicBezTo>
                      <a:pt x="869" y="559"/>
                      <a:pt x="983" y="514"/>
                      <a:pt x="1098" y="628"/>
                    </a:cubicBezTo>
                    <a:cubicBezTo>
                      <a:pt x="1189" y="719"/>
                      <a:pt x="1075" y="834"/>
                      <a:pt x="1006" y="925"/>
                    </a:cubicBezTo>
                    <a:cubicBezTo>
                      <a:pt x="801" y="1222"/>
                      <a:pt x="435" y="1222"/>
                      <a:pt x="137" y="1382"/>
                    </a:cubicBezTo>
                    <a:cubicBezTo>
                      <a:pt x="69" y="1405"/>
                      <a:pt x="0" y="1497"/>
                      <a:pt x="0" y="1565"/>
                    </a:cubicBezTo>
                    <a:cubicBezTo>
                      <a:pt x="0" y="1692"/>
                      <a:pt x="86" y="1733"/>
                      <a:pt x="179" y="1733"/>
                    </a:cubicBezTo>
                    <a:cubicBezTo>
                      <a:pt x="203" y="1733"/>
                      <a:pt x="228" y="1730"/>
                      <a:pt x="252" y="1725"/>
                    </a:cubicBezTo>
                    <a:cubicBezTo>
                      <a:pt x="618" y="1657"/>
                      <a:pt x="961" y="1565"/>
                      <a:pt x="1304" y="1474"/>
                    </a:cubicBezTo>
                    <a:cubicBezTo>
                      <a:pt x="1441" y="1663"/>
                      <a:pt x="1582" y="1726"/>
                      <a:pt x="1724" y="1726"/>
                    </a:cubicBezTo>
                    <a:cubicBezTo>
                      <a:pt x="1959" y="1726"/>
                      <a:pt x="2196" y="1554"/>
                      <a:pt x="2424" y="1497"/>
                    </a:cubicBezTo>
                    <a:cubicBezTo>
                      <a:pt x="3133" y="1337"/>
                      <a:pt x="3842" y="1085"/>
                      <a:pt x="4505" y="742"/>
                    </a:cubicBezTo>
                    <a:cubicBezTo>
                      <a:pt x="4688" y="651"/>
                      <a:pt x="4802" y="468"/>
                      <a:pt x="4825" y="262"/>
                    </a:cubicBezTo>
                    <a:lnTo>
                      <a:pt x="4802" y="262"/>
                    </a:lnTo>
                    <a:cubicBezTo>
                      <a:pt x="4532" y="55"/>
                      <a:pt x="4245" y="0"/>
                      <a:pt x="3951" y="0"/>
                    </a:cubicBezTo>
                    <a:close/>
                  </a:path>
                </a:pathLst>
              </a:custGeom>
              <a:solidFill>
                <a:srgbClr val="E29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3979;p88">
                <a:extLst>
                  <a:ext uri="{FF2B5EF4-FFF2-40B4-BE49-F238E27FC236}">
                    <a16:creationId xmlns:a16="http://schemas.microsoft.com/office/drawing/2014/main" id="{81BAE8C1-1C84-0B02-596C-E956EFE59012}"/>
                  </a:ext>
                </a:extLst>
              </p:cNvPr>
              <p:cNvSpPr/>
              <p:nvPr/>
            </p:nvSpPr>
            <p:spPr>
              <a:xfrm>
                <a:off x="4322750" y="4816475"/>
                <a:ext cx="292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340" extrusionOk="0">
                    <a:moveTo>
                      <a:pt x="442" y="1"/>
                    </a:moveTo>
                    <a:cubicBezTo>
                      <a:pt x="424" y="1"/>
                      <a:pt x="407" y="2"/>
                      <a:pt x="390" y="5"/>
                    </a:cubicBezTo>
                    <a:cubicBezTo>
                      <a:pt x="1" y="279"/>
                      <a:pt x="390" y="760"/>
                      <a:pt x="115" y="1057"/>
                    </a:cubicBezTo>
                    <a:cubicBezTo>
                      <a:pt x="69" y="1354"/>
                      <a:pt x="69" y="1629"/>
                      <a:pt x="115" y="1926"/>
                    </a:cubicBezTo>
                    <a:cubicBezTo>
                      <a:pt x="481" y="3115"/>
                      <a:pt x="298" y="4350"/>
                      <a:pt x="344" y="5584"/>
                    </a:cubicBezTo>
                    <a:cubicBezTo>
                      <a:pt x="550" y="5790"/>
                      <a:pt x="298" y="6156"/>
                      <a:pt x="595" y="6339"/>
                    </a:cubicBezTo>
                    <a:lnTo>
                      <a:pt x="824" y="6316"/>
                    </a:lnTo>
                    <a:lnTo>
                      <a:pt x="961" y="6179"/>
                    </a:lnTo>
                    <a:cubicBezTo>
                      <a:pt x="1167" y="5402"/>
                      <a:pt x="938" y="4601"/>
                      <a:pt x="1076" y="3801"/>
                    </a:cubicBezTo>
                    <a:cubicBezTo>
                      <a:pt x="1076" y="3732"/>
                      <a:pt x="1076" y="3664"/>
                      <a:pt x="1076" y="3572"/>
                    </a:cubicBezTo>
                    <a:cubicBezTo>
                      <a:pt x="916" y="2452"/>
                      <a:pt x="938" y="1308"/>
                      <a:pt x="710" y="188"/>
                    </a:cubicBezTo>
                    <a:cubicBezTo>
                      <a:pt x="670" y="68"/>
                      <a:pt x="560" y="1"/>
                      <a:pt x="442" y="1"/>
                    </a:cubicBezTo>
                    <a:close/>
                  </a:path>
                </a:pathLst>
              </a:custGeom>
              <a:solidFill>
                <a:srgbClr val="B23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3980;p88">
                <a:extLst>
                  <a:ext uri="{FF2B5EF4-FFF2-40B4-BE49-F238E27FC236}">
                    <a16:creationId xmlns:a16="http://schemas.microsoft.com/office/drawing/2014/main" id="{6CE2B5B3-E6DE-E7F0-E519-9CAD8C966825}"/>
                  </a:ext>
                </a:extLst>
              </p:cNvPr>
              <p:cNvSpPr/>
              <p:nvPr/>
            </p:nvSpPr>
            <p:spPr>
              <a:xfrm>
                <a:off x="3078250" y="4855450"/>
                <a:ext cx="9605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598" extrusionOk="0">
                    <a:moveTo>
                      <a:pt x="0" y="1"/>
                    </a:moveTo>
                    <a:lnTo>
                      <a:pt x="0" y="504"/>
                    </a:lnTo>
                    <a:cubicBezTo>
                      <a:pt x="458" y="687"/>
                      <a:pt x="869" y="984"/>
                      <a:pt x="1212" y="1350"/>
                    </a:cubicBezTo>
                    <a:cubicBezTo>
                      <a:pt x="1418" y="1602"/>
                      <a:pt x="1532" y="1922"/>
                      <a:pt x="1509" y="2265"/>
                    </a:cubicBezTo>
                    <a:cubicBezTo>
                      <a:pt x="1967" y="3157"/>
                      <a:pt x="2653" y="3934"/>
                      <a:pt x="3499" y="4529"/>
                    </a:cubicBezTo>
                    <a:cubicBezTo>
                      <a:pt x="3567" y="4574"/>
                      <a:pt x="3659" y="4597"/>
                      <a:pt x="3750" y="4597"/>
                    </a:cubicBezTo>
                    <a:lnTo>
                      <a:pt x="3842" y="4483"/>
                    </a:lnTo>
                    <a:cubicBezTo>
                      <a:pt x="3842" y="4391"/>
                      <a:pt x="3819" y="4323"/>
                      <a:pt x="3773" y="4231"/>
                    </a:cubicBezTo>
                    <a:cubicBezTo>
                      <a:pt x="3179" y="3339"/>
                      <a:pt x="2607" y="2448"/>
                      <a:pt x="2012" y="1579"/>
                    </a:cubicBezTo>
                    <a:cubicBezTo>
                      <a:pt x="1692" y="1030"/>
                      <a:pt x="1281" y="573"/>
                      <a:pt x="801" y="184"/>
                    </a:cubicBezTo>
                    <a:cubicBezTo>
                      <a:pt x="749" y="269"/>
                      <a:pt x="686" y="354"/>
                      <a:pt x="600" y="354"/>
                    </a:cubicBezTo>
                    <a:cubicBezTo>
                      <a:pt x="570" y="354"/>
                      <a:pt x="538" y="344"/>
                      <a:pt x="503" y="321"/>
                    </a:cubicBezTo>
                    <a:cubicBezTo>
                      <a:pt x="320" y="230"/>
                      <a:pt x="160" y="115"/>
                      <a:pt x="0" y="1"/>
                    </a:cubicBezTo>
                    <a:close/>
                  </a:path>
                </a:pathLst>
              </a:custGeom>
              <a:solidFill>
                <a:srgbClr val="B43F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3981;p88">
                <a:extLst>
                  <a:ext uri="{FF2B5EF4-FFF2-40B4-BE49-F238E27FC236}">
                    <a16:creationId xmlns:a16="http://schemas.microsoft.com/office/drawing/2014/main" id="{F1BAE173-BCE6-EB26-5120-D1D1F95EA08A}"/>
                  </a:ext>
                </a:extLst>
              </p:cNvPr>
              <p:cNvSpPr/>
              <p:nvPr/>
            </p:nvSpPr>
            <p:spPr>
              <a:xfrm>
                <a:off x="3239225" y="5055050"/>
                <a:ext cx="101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4823" extrusionOk="0">
                    <a:moveTo>
                      <a:pt x="201" y="1"/>
                    </a:moveTo>
                    <a:cubicBezTo>
                      <a:pt x="49" y="1"/>
                      <a:pt x="0" y="111"/>
                      <a:pt x="55" y="295"/>
                    </a:cubicBezTo>
                    <a:cubicBezTo>
                      <a:pt x="238" y="569"/>
                      <a:pt x="444" y="798"/>
                      <a:pt x="673" y="1026"/>
                    </a:cubicBezTo>
                    <a:cubicBezTo>
                      <a:pt x="1061" y="1392"/>
                      <a:pt x="1359" y="1827"/>
                      <a:pt x="1565" y="2307"/>
                    </a:cubicBezTo>
                    <a:cubicBezTo>
                      <a:pt x="1930" y="2673"/>
                      <a:pt x="2228" y="3107"/>
                      <a:pt x="2456" y="3587"/>
                    </a:cubicBezTo>
                    <a:cubicBezTo>
                      <a:pt x="2616" y="3999"/>
                      <a:pt x="2914" y="4342"/>
                      <a:pt x="3302" y="4571"/>
                    </a:cubicBezTo>
                    <a:cubicBezTo>
                      <a:pt x="3394" y="4639"/>
                      <a:pt x="3485" y="4731"/>
                      <a:pt x="3577" y="4799"/>
                    </a:cubicBezTo>
                    <a:cubicBezTo>
                      <a:pt x="3645" y="4799"/>
                      <a:pt x="3737" y="4822"/>
                      <a:pt x="3805" y="4822"/>
                    </a:cubicBezTo>
                    <a:lnTo>
                      <a:pt x="4057" y="4571"/>
                    </a:lnTo>
                    <a:cubicBezTo>
                      <a:pt x="3577" y="4273"/>
                      <a:pt x="3165" y="3839"/>
                      <a:pt x="2891" y="3336"/>
                    </a:cubicBezTo>
                    <a:cubicBezTo>
                      <a:pt x="2182" y="2124"/>
                      <a:pt x="1336" y="1004"/>
                      <a:pt x="330" y="20"/>
                    </a:cubicBezTo>
                    <a:cubicBezTo>
                      <a:pt x="281" y="7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rgbClr val="B742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3982;p88">
                <a:extLst>
                  <a:ext uri="{FF2B5EF4-FFF2-40B4-BE49-F238E27FC236}">
                    <a16:creationId xmlns:a16="http://schemas.microsoft.com/office/drawing/2014/main" id="{B6DDD2A4-13CB-B279-9A4C-C2CB022AB121}"/>
                  </a:ext>
                </a:extLst>
              </p:cNvPr>
              <p:cNvSpPr/>
              <p:nvPr/>
            </p:nvSpPr>
            <p:spPr>
              <a:xfrm>
                <a:off x="3169700" y="4967375"/>
                <a:ext cx="777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825" extrusionOk="0">
                    <a:moveTo>
                      <a:pt x="215" y="0"/>
                    </a:moveTo>
                    <a:cubicBezTo>
                      <a:pt x="167" y="0"/>
                      <a:pt x="115" y="17"/>
                      <a:pt x="69" y="52"/>
                    </a:cubicBezTo>
                    <a:cubicBezTo>
                      <a:pt x="69" y="52"/>
                      <a:pt x="47" y="74"/>
                      <a:pt x="24" y="120"/>
                    </a:cubicBezTo>
                    <a:cubicBezTo>
                      <a:pt x="1" y="189"/>
                      <a:pt x="24" y="257"/>
                      <a:pt x="69" y="303"/>
                    </a:cubicBezTo>
                    <a:cubicBezTo>
                      <a:pt x="92" y="395"/>
                      <a:pt x="92" y="463"/>
                      <a:pt x="92" y="555"/>
                    </a:cubicBezTo>
                    <a:cubicBezTo>
                      <a:pt x="207" y="760"/>
                      <a:pt x="367" y="920"/>
                      <a:pt x="573" y="1058"/>
                    </a:cubicBezTo>
                    <a:cubicBezTo>
                      <a:pt x="595" y="1172"/>
                      <a:pt x="595" y="1332"/>
                      <a:pt x="664" y="1401"/>
                    </a:cubicBezTo>
                    <a:cubicBezTo>
                      <a:pt x="1373" y="2224"/>
                      <a:pt x="2105" y="3024"/>
                      <a:pt x="2813" y="3825"/>
                    </a:cubicBezTo>
                    <a:lnTo>
                      <a:pt x="3111" y="3550"/>
                    </a:lnTo>
                    <a:lnTo>
                      <a:pt x="595" y="303"/>
                    </a:lnTo>
                    <a:cubicBezTo>
                      <a:pt x="504" y="234"/>
                      <a:pt x="412" y="143"/>
                      <a:pt x="344" y="52"/>
                    </a:cubicBezTo>
                    <a:cubicBezTo>
                      <a:pt x="310" y="17"/>
                      <a:pt x="264" y="0"/>
                      <a:pt x="215" y="0"/>
                    </a:cubicBezTo>
                    <a:close/>
                  </a:path>
                </a:pathLst>
              </a:custGeom>
              <a:solidFill>
                <a:srgbClr val="C151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3983;p88">
                <a:extLst>
                  <a:ext uri="{FF2B5EF4-FFF2-40B4-BE49-F238E27FC236}">
                    <a16:creationId xmlns:a16="http://schemas.microsoft.com/office/drawing/2014/main" id="{8D48E07F-926A-CF23-D61B-16BE96DFE3A1}"/>
                  </a:ext>
                </a:extLst>
              </p:cNvPr>
              <p:cNvSpPr/>
              <p:nvPr/>
            </p:nvSpPr>
            <p:spPr>
              <a:xfrm>
                <a:off x="4367925" y="4623375"/>
                <a:ext cx="720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097" extrusionOk="0">
                    <a:moveTo>
                      <a:pt x="2356" y="0"/>
                    </a:moveTo>
                    <a:cubicBezTo>
                      <a:pt x="2401" y="640"/>
                      <a:pt x="2218" y="1258"/>
                      <a:pt x="1830" y="1761"/>
                    </a:cubicBezTo>
                    <a:cubicBezTo>
                      <a:pt x="1349" y="2538"/>
                      <a:pt x="732" y="3201"/>
                      <a:pt x="0" y="3773"/>
                    </a:cubicBezTo>
                    <a:cubicBezTo>
                      <a:pt x="46" y="3933"/>
                      <a:pt x="160" y="4047"/>
                      <a:pt x="320" y="4093"/>
                    </a:cubicBezTo>
                    <a:cubicBezTo>
                      <a:pt x="349" y="4096"/>
                      <a:pt x="377" y="4097"/>
                      <a:pt x="405" y="4097"/>
                    </a:cubicBezTo>
                    <a:cubicBezTo>
                      <a:pt x="647" y="4097"/>
                      <a:pt x="870" y="4010"/>
                      <a:pt x="1075" y="3887"/>
                    </a:cubicBezTo>
                    <a:cubicBezTo>
                      <a:pt x="1189" y="3796"/>
                      <a:pt x="1304" y="3682"/>
                      <a:pt x="1395" y="3567"/>
                    </a:cubicBezTo>
                    <a:cubicBezTo>
                      <a:pt x="1555" y="3339"/>
                      <a:pt x="1692" y="3156"/>
                      <a:pt x="1853" y="2973"/>
                    </a:cubicBezTo>
                    <a:lnTo>
                      <a:pt x="1967" y="2858"/>
                    </a:lnTo>
                    <a:cubicBezTo>
                      <a:pt x="2013" y="2767"/>
                      <a:pt x="2081" y="2698"/>
                      <a:pt x="2127" y="2607"/>
                    </a:cubicBezTo>
                    <a:cubicBezTo>
                      <a:pt x="2264" y="2401"/>
                      <a:pt x="2356" y="2172"/>
                      <a:pt x="2447" y="1944"/>
                    </a:cubicBezTo>
                    <a:cubicBezTo>
                      <a:pt x="2493" y="1852"/>
                      <a:pt x="2516" y="1761"/>
                      <a:pt x="2539" y="1669"/>
                    </a:cubicBezTo>
                    <a:lnTo>
                      <a:pt x="2539" y="1509"/>
                    </a:lnTo>
                    <a:cubicBezTo>
                      <a:pt x="2653" y="1006"/>
                      <a:pt x="2882" y="526"/>
                      <a:pt x="2767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3984;p88">
                <a:extLst>
                  <a:ext uri="{FF2B5EF4-FFF2-40B4-BE49-F238E27FC236}">
                    <a16:creationId xmlns:a16="http://schemas.microsoft.com/office/drawing/2014/main" id="{575B84FD-5E6E-E5BD-DFF9-7F19716538CA}"/>
                  </a:ext>
                </a:extLst>
              </p:cNvPr>
              <p:cNvSpPr/>
              <p:nvPr/>
            </p:nvSpPr>
            <p:spPr>
              <a:xfrm>
                <a:off x="3327725" y="3959650"/>
                <a:ext cx="89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058" extrusionOk="0">
                    <a:moveTo>
                      <a:pt x="3284" y="1"/>
                    </a:moveTo>
                    <a:cubicBezTo>
                      <a:pt x="2964" y="184"/>
                      <a:pt x="2644" y="344"/>
                      <a:pt x="2346" y="527"/>
                    </a:cubicBezTo>
                    <a:cubicBezTo>
                      <a:pt x="2072" y="778"/>
                      <a:pt x="1729" y="916"/>
                      <a:pt x="1363" y="961"/>
                    </a:cubicBezTo>
                    <a:cubicBezTo>
                      <a:pt x="769" y="1007"/>
                      <a:pt x="403" y="1350"/>
                      <a:pt x="37" y="1739"/>
                    </a:cubicBezTo>
                    <a:cubicBezTo>
                      <a:pt x="1" y="1955"/>
                      <a:pt x="36" y="2058"/>
                      <a:pt x="187" y="2058"/>
                    </a:cubicBezTo>
                    <a:cubicBezTo>
                      <a:pt x="227" y="2058"/>
                      <a:pt x="276" y="2051"/>
                      <a:pt x="334" y="2036"/>
                    </a:cubicBezTo>
                    <a:cubicBezTo>
                      <a:pt x="1409" y="1442"/>
                      <a:pt x="2552" y="961"/>
                      <a:pt x="3581" y="252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rgbClr val="E4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3985;p88">
                <a:extLst>
                  <a:ext uri="{FF2B5EF4-FFF2-40B4-BE49-F238E27FC236}">
                    <a16:creationId xmlns:a16="http://schemas.microsoft.com/office/drawing/2014/main" id="{A6DC76C8-B263-83B6-B8CC-3BD85B538BE7}"/>
                  </a:ext>
                </a:extLst>
              </p:cNvPr>
              <p:cNvSpPr/>
              <p:nvPr/>
            </p:nvSpPr>
            <p:spPr>
              <a:xfrm>
                <a:off x="3551575" y="5265925"/>
                <a:ext cx="1023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399" extrusionOk="0">
                    <a:moveTo>
                      <a:pt x="594" y="0"/>
                    </a:moveTo>
                    <a:cubicBezTo>
                      <a:pt x="458" y="0"/>
                      <a:pt x="321" y="8"/>
                      <a:pt x="184" y="23"/>
                    </a:cubicBezTo>
                    <a:cubicBezTo>
                      <a:pt x="47" y="92"/>
                      <a:pt x="1" y="252"/>
                      <a:pt x="115" y="366"/>
                    </a:cubicBezTo>
                    <a:cubicBezTo>
                      <a:pt x="961" y="412"/>
                      <a:pt x="1784" y="595"/>
                      <a:pt x="2585" y="892"/>
                    </a:cubicBezTo>
                    <a:cubicBezTo>
                      <a:pt x="2699" y="961"/>
                      <a:pt x="2791" y="1052"/>
                      <a:pt x="2859" y="1144"/>
                    </a:cubicBezTo>
                    <a:cubicBezTo>
                      <a:pt x="2951" y="1212"/>
                      <a:pt x="3019" y="1281"/>
                      <a:pt x="3111" y="1372"/>
                    </a:cubicBezTo>
                    <a:lnTo>
                      <a:pt x="3591" y="1395"/>
                    </a:lnTo>
                    <a:cubicBezTo>
                      <a:pt x="3612" y="1397"/>
                      <a:pt x="3633" y="1399"/>
                      <a:pt x="3653" y="1399"/>
                    </a:cubicBezTo>
                    <a:cubicBezTo>
                      <a:pt x="3833" y="1399"/>
                      <a:pt x="3991" y="1310"/>
                      <a:pt x="4094" y="1166"/>
                    </a:cubicBezTo>
                    <a:lnTo>
                      <a:pt x="3682" y="1098"/>
                    </a:lnTo>
                    <a:cubicBezTo>
                      <a:pt x="3568" y="1075"/>
                      <a:pt x="3431" y="983"/>
                      <a:pt x="3362" y="892"/>
                    </a:cubicBezTo>
                    <a:cubicBezTo>
                      <a:pt x="2791" y="412"/>
                      <a:pt x="2082" y="297"/>
                      <a:pt x="1396" y="92"/>
                    </a:cubicBezTo>
                    <a:cubicBezTo>
                      <a:pt x="1136" y="31"/>
                      <a:pt x="867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3986;p88">
                <a:extLst>
                  <a:ext uri="{FF2B5EF4-FFF2-40B4-BE49-F238E27FC236}">
                    <a16:creationId xmlns:a16="http://schemas.microsoft.com/office/drawing/2014/main" id="{A903118F-7C3C-A74C-B1B9-3BA8C6BA804B}"/>
                  </a:ext>
                </a:extLst>
              </p:cNvPr>
              <p:cNvSpPr/>
              <p:nvPr/>
            </p:nvSpPr>
            <p:spPr>
              <a:xfrm>
                <a:off x="4321050" y="4757375"/>
                <a:ext cx="3890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415" extrusionOk="0">
                    <a:moveTo>
                      <a:pt x="1062" y="0"/>
                    </a:moveTo>
                    <a:cubicBezTo>
                      <a:pt x="904" y="0"/>
                      <a:pt x="746" y="58"/>
                      <a:pt x="618" y="174"/>
                    </a:cubicBezTo>
                    <a:cubicBezTo>
                      <a:pt x="229" y="471"/>
                      <a:pt x="641" y="814"/>
                      <a:pt x="595" y="1134"/>
                    </a:cubicBezTo>
                    <a:cubicBezTo>
                      <a:pt x="572" y="1409"/>
                      <a:pt x="343" y="1546"/>
                      <a:pt x="160" y="1706"/>
                    </a:cubicBezTo>
                    <a:cubicBezTo>
                      <a:pt x="46" y="1820"/>
                      <a:pt x="0" y="1980"/>
                      <a:pt x="46" y="2140"/>
                    </a:cubicBezTo>
                    <a:cubicBezTo>
                      <a:pt x="115" y="2300"/>
                      <a:pt x="252" y="2392"/>
                      <a:pt x="412" y="2415"/>
                    </a:cubicBezTo>
                    <a:lnTo>
                      <a:pt x="641" y="2415"/>
                    </a:lnTo>
                    <a:cubicBezTo>
                      <a:pt x="1166" y="2278"/>
                      <a:pt x="892" y="1706"/>
                      <a:pt x="1144" y="1431"/>
                    </a:cubicBezTo>
                    <a:cubicBezTo>
                      <a:pt x="1166" y="1157"/>
                      <a:pt x="1121" y="860"/>
                      <a:pt x="1372" y="677"/>
                    </a:cubicBezTo>
                    <a:cubicBezTo>
                      <a:pt x="1555" y="540"/>
                      <a:pt x="1555" y="265"/>
                      <a:pt x="1418" y="105"/>
                    </a:cubicBezTo>
                    <a:cubicBezTo>
                      <a:pt x="1308" y="35"/>
                      <a:pt x="1185" y="0"/>
                      <a:pt x="1062" y="0"/>
                    </a:cubicBezTo>
                    <a:close/>
                  </a:path>
                </a:pathLst>
              </a:custGeom>
              <a:solidFill>
                <a:srgbClr val="B13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3987;p88">
                <a:extLst>
                  <a:ext uri="{FF2B5EF4-FFF2-40B4-BE49-F238E27FC236}">
                    <a16:creationId xmlns:a16="http://schemas.microsoft.com/office/drawing/2014/main" id="{BFC629F9-BCF7-87EA-C4B0-E255F13C8FE1}"/>
                  </a:ext>
                </a:extLst>
              </p:cNvPr>
              <p:cNvSpPr/>
              <p:nvPr/>
            </p:nvSpPr>
            <p:spPr>
              <a:xfrm>
                <a:off x="3361800" y="5193325"/>
                <a:ext cx="48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398" extrusionOk="0">
                    <a:moveTo>
                      <a:pt x="229" y="0"/>
                    </a:moveTo>
                    <a:cubicBezTo>
                      <a:pt x="114" y="69"/>
                      <a:pt x="0" y="114"/>
                      <a:pt x="92" y="275"/>
                    </a:cubicBezTo>
                    <a:cubicBezTo>
                      <a:pt x="183" y="457"/>
                      <a:pt x="320" y="618"/>
                      <a:pt x="412" y="778"/>
                    </a:cubicBezTo>
                    <a:cubicBezTo>
                      <a:pt x="549" y="938"/>
                      <a:pt x="663" y="1098"/>
                      <a:pt x="800" y="1235"/>
                    </a:cubicBezTo>
                    <a:cubicBezTo>
                      <a:pt x="884" y="1297"/>
                      <a:pt x="1005" y="1398"/>
                      <a:pt x="1078" y="1398"/>
                    </a:cubicBezTo>
                    <a:cubicBezTo>
                      <a:pt x="1085" y="1398"/>
                      <a:pt x="1092" y="1397"/>
                      <a:pt x="1098" y="1395"/>
                    </a:cubicBezTo>
                    <a:cubicBezTo>
                      <a:pt x="1395" y="1281"/>
                      <a:pt x="1761" y="1349"/>
                      <a:pt x="1944" y="983"/>
                    </a:cubicBezTo>
                    <a:cubicBezTo>
                      <a:pt x="1578" y="640"/>
                      <a:pt x="1052" y="572"/>
                      <a:pt x="663" y="275"/>
                    </a:cubicBezTo>
                    <a:cubicBezTo>
                      <a:pt x="595" y="183"/>
                      <a:pt x="503" y="137"/>
                      <a:pt x="412" y="92"/>
                    </a:cubicBezTo>
                    <a:cubicBezTo>
                      <a:pt x="366" y="23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3988;p88">
                <a:extLst>
                  <a:ext uri="{FF2B5EF4-FFF2-40B4-BE49-F238E27FC236}">
                    <a16:creationId xmlns:a16="http://schemas.microsoft.com/office/drawing/2014/main" id="{35E6431F-1F96-D813-5FF8-4DA911B36AD7}"/>
                  </a:ext>
                </a:extLst>
              </p:cNvPr>
              <p:cNvSpPr/>
              <p:nvPr/>
            </p:nvSpPr>
            <p:spPr>
              <a:xfrm>
                <a:off x="4020925" y="5224750"/>
                <a:ext cx="594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282" extrusionOk="0">
                    <a:moveTo>
                      <a:pt x="2081" y="1"/>
                    </a:moveTo>
                    <a:lnTo>
                      <a:pt x="137" y="801"/>
                    </a:lnTo>
                    <a:cubicBezTo>
                      <a:pt x="69" y="870"/>
                      <a:pt x="23" y="961"/>
                      <a:pt x="0" y="1053"/>
                    </a:cubicBezTo>
                    <a:cubicBezTo>
                      <a:pt x="0" y="1144"/>
                      <a:pt x="46" y="1236"/>
                      <a:pt x="137" y="1281"/>
                    </a:cubicBezTo>
                    <a:cubicBezTo>
                      <a:pt x="366" y="1121"/>
                      <a:pt x="663" y="1030"/>
                      <a:pt x="938" y="1030"/>
                    </a:cubicBezTo>
                    <a:cubicBezTo>
                      <a:pt x="969" y="1032"/>
                      <a:pt x="999" y="1034"/>
                      <a:pt x="1029" y="1034"/>
                    </a:cubicBezTo>
                    <a:cubicBezTo>
                      <a:pt x="1549" y="1034"/>
                      <a:pt x="1895" y="671"/>
                      <a:pt x="2241" y="390"/>
                    </a:cubicBezTo>
                    <a:cubicBezTo>
                      <a:pt x="2378" y="275"/>
                      <a:pt x="2241" y="92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3989;p88">
                <a:extLst>
                  <a:ext uri="{FF2B5EF4-FFF2-40B4-BE49-F238E27FC236}">
                    <a16:creationId xmlns:a16="http://schemas.microsoft.com/office/drawing/2014/main" id="{57F673FD-08C4-0770-E3B4-D3FCA889F05C}"/>
                  </a:ext>
                </a:extLst>
              </p:cNvPr>
              <p:cNvSpPr/>
              <p:nvPr/>
            </p:nvSpPr>
            <p:spPr>
              <a:xfrm>
                <a:off x="4337050" y="4717700"/>
                <a:ext cx="3832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647" extrusionOk="0">
                    <a:moveTo>
                      <a:pt x="1235" y="0"/>
                    </a:moveTo>
                    <a:cubicBezTo>
                      <a:pt x="961" y="92"/>
                      <a:pt x="732" y="297"/>
                      <a:pt x="641" y="572"/>
                    </a:cubicBezTo>
                    <a:cubicBezTo>
                      <a:pt x="526" y="755"/>
                      <a:pt x="412" y="915"/>
                      <a:pt x="298" y="1075"/>
                    </a:cubicBezTo>
                    <a:cubicBezTo>
                      <a:pt x="1" y="1532"/>
                      <a:pt x="275" y="1601"/>
                      <a:pt x="641" y="1646"/>
                    </a:cubicBezTo>
                    <a:cubicBezTo>
                      <a:pt x="1212" y="1646"/>
                      <a:pt x="1258" y="1166"/>
                      <a:pt x="1441" y="800"/>
                    </a:cubicBezTo>
                    <a:cubicBezTo>
                      <a:pt x="1464" y="686"/>
                      <a:pt x="1510" y="572"/>
                      <a:pt x="1533" y="457"/>
                    </a:cubicBezTo>
                    <a:lnTo>
                      <a:pt x="1533" y="274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3990;p88">
                <a:extLst>
                  <a:ext uri="{FF2B5EF4-FFF2-40B4-BE49-F238E27FC236}">
                    <a16:creationId xmlns:a16="http://schemas.microsoft.com/office/drawing/2014/main" id="{C9BA6293-C0B8-ACF0-6691-36E922A3A107}"/>
                  </a:ext>
                </a:extLst>
              </p:cNvPr>
              <p:cNvSpPr/>
              <p:nvPr/>
            </p:nvSpPr>
            <p:spPr>
              <a:xfrm>
                <a:off x="3880300" y="5274825"/>
                <a:ext cx="560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41" extrusionOk="0">
                    <a:moveTo>
                      <a:pt x="1698" y="0"/>
                    </a:moveTo>
                    <a:cubicBezTo>
                      <a:pt x="1127" y="0"/>
                      <a:pt x="547" y="112"/>
                      <a:pt x="0" y="307"/>
                    </a:cubicBezTo>
                    <a:cubicBezTo>
                      <a:pt x="161" y="468"/>
                      <a:pt x="356" y="540"/>
                      <a:pt x="571" y="540"/>
                    </a:cubicBezTo>
                    <a:cubicBezTo>
                      <a:pt x="602" y="540"/>
                      <a:pt x="632" y="539"/>
                      <a:pt x="663" y="536"/>
                    </a:cubicBezTo>
                    <a:lnTo>
                      <a:pt x="2241" y="536"/>
                    </a:lnTo>
                    <a:cubicBezTo>
                      <a:pt x="2241" y="445"/>
                      <a:pt x="2241" y="353"/>
                      <a:pt x="2241" y="284"/>
                    </a:cubicBezTo>
                    <a:lnTo>
                      <a:pt x="1990" y="10"/>
                    </a:lnTo>
                    <a:cubicBezTo>
                      <a:pt x="1893" y="3"/>
                      <a:pt x="1796" y="0"/>
                      <a:pt x="1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3991;p88">
                <a:extLst>
                  <a:ext uri="{FF2B5EF4-FFF2-40B4-BE49-F238E27FC236}">
                    <a16:creationId xmlns:a16="http://schemas.microsoft.com/office/drawing/2014/main" id="{541485FF-F750-4B00-65D8-7BC724EF981B}"/>
                  </a:ext>
                </a:extLst>
              </p:cNvPr>
              <p:cNvSpPr/>
              <p:nvPr/>
            </p:nvSpPr>
            <p:spPr>
              <a:xfrm>
                <a:off x="4181550" y="4864600"/>
                <a:ext cx="29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2" extrusionOk="0">
                    <a:moveTo>
                      <a:pt x="595" y="1"/>
                    </a:moveTo>
                    <a:cubicBezTo>
                      <a:pt x="321" y="1"/>
                      <a:pt x="1" y="321"/>
                      <a:pt x="47" y="572"/>
                    </a:cubicBezTo>
                    <a:cubicBezTo>
                      <a:pt x="92" y="824"/>
                      <a:pt x="298" y="1007"/>
                      <a:pt x="550" y="1007"/>
                    </a:cubicBezTo>
                    <a:cubicBezTo>
                      <a:pt x="572" y="1010"/>
                      <a:pt x="594" y="1012"/>
                      <a:pt x="616" y="1012"/>
                    </a:cubicBezTo>
                    <a:cubicBezTo>
                      <a:pt x="893" y="1012"/>
                      <a:pt x="1167" y="761"/>
                      <a:pt x="1167" y="550"/>
                    </a:cubicBezTo>
                    <a:cubicBezTo>
                      <a:pt x="1098" y="275"/>
                      <a:pt x="870" y="47"/>
                      <a:pt x="5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3992;p88">
                <a:extLst>
                  <a:ext uri="{FF2B5EF4-FFF2-40B4-BE49-F238E27FC236}">
                    <a16:creationId xmlns:a16="http://schemas.microsoft.com/office/drawing/2014/main" id="{69616A6E-36FA-A4CB-15B5-94A2E14EAA94}"/>
                  </a:ext>
                </a:extLst>
              </p:cNvPr>
              <p:cNvSpPr/>
              <p:nvPr/>
            </p:nvSpPr>
            <p:spPr>
              <a:xfrm>
                <a:off x="3980325" y="5247950"/>
                <a:ext cx="434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57" extrusionOk="0">
                    <a:moveTo>
                      <a:pt x="1515" y="0"/>
                    </a:moveTo>
                    <a:cubicBezTo>
                      <a:pt x="1474" y="0"/>
                      <a:pt x="1434" y="10"/>
                      <a:pt x="1396" y="33"/>
                    </a:cubicBezTo>
                    <a:lnTo>
                      <a:pt x="1" y="605"/>
                    </a:lnTo>
                    <a:cubicBezTo>
                      <a:pt x="92" y="719"/>
                      <a:pt x="252" y="811"/>
                      <a:pt x="412" y="834"/>
                    </a:cubicBezTo>
                    <a:cubicBezTo>
                      <a:pt x="487" y="849"/>
                      <a:pt x="559" y="856"/>
                      <a:pt x="628" y="856"/>
                    </a:cubicBezTo>
                    <a:cubicBezTo>
                      <a:pt x="1067" y="856"/>
                      <a:pt x="1403" y="571"/>
                      <a:pt x="1739" y="353"/>
                    </a:cubicBezTo>
                    <a:lnTo>
                      <a:pt x="1739" y="102"/>
                    </a:lnTo>
                    <a:cubicBezTo>
                      <a:pt x="1678" y="41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3993;p88">
                <a:extLst>
                  <a:ext uri="{FF2B5EF4-FFF2-40B4-BE49-F238E27FC236}">
                    <a16:creationId xmlns:a16="http://schemas.microsoft.com/office/drawing/2014/main" id="{40D29DB5-6899-A960-A0E7-6A89110C7A61}"/>
                  </a:ext>
                </a:extLst>
              </p:cNvPr>
              <p:cNvSpPr/>
              <p:nvPr/>
            </p:nvSpPr>
            <p:spPr>
              <a:xfrm>
                <a:off x="4124400" y="5181300"/>
                <a:ext cx="314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16" extrusionOk="0">
                    <a:moveTo>
                      <a:pt x="1006" y="1"/>
                    </a:moveTo>
                    <a:lnTo>
                      <a:pt x="0" y="756"/>
                    </a:lnTo>
                    <a:cubicBezTo>
                      <a:pt x="92" y="824"/>
                      <a:pt x="206" y="916"/>
                      <a:pt x="297" y="916"/>
                    </a:cubicBezTo>
                    <a:cubicBezTo>
                      <a:pt x="526" y="870"/>
                      <a:pt x="778" y="801"/>
                      <a:pt x="1006" y="710"/>
                    </a:cubicBezTo>
                    <a:cubicBezTo>
                      <a:pt x="1258" y="595"/>
                      <a:pt x="1235" y="435"/>
                      <a:pt x="1006" y="1"/>
                    </a:cubicBezTo>
                    <a:close/>
                  </a:path>
                </a:pathLst>
              </a:custGeom>
              <a:solidFill>
                <a:srgbClr val="B8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3994;p88">
                <a:extLst>
                  <a:ext uri="{FF2B5EF4-FFF2-40B4-BE49-F238E27FC236}">
                    <a16:creationId xmlns:a16="http://schemas.microsoft.com/office/drawing/2014/main" id="{5501BAB0-0DEC-DE18-3261-9C035ECEA25A}"/>
                  </a:ext>
                </a:extLst>
              </p:cNvPr>
              <p:cNvSpPr/>
              <p:nvPr/>
            </p:nvSpPr>
            <p:spPr>
              <a:xfrm>
                <a:off x="3475550" y="5248775"/>
                <a:ext cx="477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17" extrusionOk="0">
                    <a:moveTo>
                      <a:pt x="229" y="0"/>
                    </a:moveTo>
                    <a:cubicBezTo>
                      <a:pt x="69" y="92"/>
                      <a:pt x="1" y="183"/>
                      <a:pt x="161" y="320"/>
                    </a:cubicBezTo>
                    <a:cubicBezTo>
                      <a:pt x="229" y="389"/>
                      <a:pt x="298" y="480"/>
                      <a:pt x="389" y="549"/>
                    </a:cubicBezTo>
                    <a:lnTo>
                      <a:pt x="1624" y="572"/>
                    </a:lnTo>
                    <a:cubicBezTo>
                      <a:pt x="1691" y="603"/>
                      <a:pt x="1744" y="617"/>
                      <a:pt x="1784" y="617"/>
                    </a:cubicBezTo>
                    <a:cubicBezTo>
                      <a:pt x="1894" y="617"/>
                      <a:pt x="1909" y="511"/>
                      <a:pt x="1876" y="343"/>
                    </a:cubicBezTo>
                    <a:cubicBezTo>
                      <a:pt x="1350" y="137"/>
                      <a:pt x="801" y="23"/>
                      <a:pt x="229" y="0"/>
                    </a:cubicBezTo>
                    <a:close/>
                  </a:path>
                </a:pathLst>
              </a:custGeom>
              <a:solidFill>
                <a:srgbClr val="B6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3995;p88">
                <a:extLst>
                  <a:ext uri="{FF2B5EF4-FFF2-40B4-BE49-F238E27FC236}">
                    <a16:creationId xmlns:a16="http://schemas.microsoft.com/office/drawing/2014/main" id="{52E3C722-5A1E-A0AD-29B1-F3BFFB5DC596}"/>
                  </a:ext>
                </a:extLst>
              </p:cNvPr>
              <p:cNvSpPr/>
              <p:nvPr/>
            </p:nvSpPr>
            <p:spPr>
              <a:xfrm>
                <a:off x="3516150" y="5257025"/>
                <a:ext cx="377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723" extrusionOk="0">
                    <a:moveTo>
                      <a:pt x="390" y="1"/>
                    </a:moveTo>
                    <a:cubicBezTo>
                      <a:pt x="344" y="1"/>
                      <a:pt x="298" y="4"/>
                      <a:pt x="252" y="13"/>
                    </a:cubicBezTo>
                    <a:lnTo>
                      <a:pt x="0" y="242"/>
                    </a:lnTo>
                    <a:cubicBezTo>
                      <a:pt x="457" y="585"/>
                      <a:pt x="1029" y="585"/>
                      <a:pt x="1509" y="722"/>
                    </a:cubicBezTo>
                    <a:lnTo>
                      <a:pt x="1509" y="493"/>
                    </a:lnTo>
                    <a:cubicBezTo>
                      <a:pt x="1509" y="333"/>
                      <a:pt x="1349" y="333"/>
                      <a:pt x="1258" y="242"/>
                    </a:cubicBezTo>
                    <a:cubicBezTo>
                      <a:pt x="979" y="182"/>
                      <a:pt x="699" y="1"/>
                      <a:pt x="390" y="1"/>
                    </a:cubicBezTo>
                    <a:close/>
                  </a:path>
                </a:pathLst>
              </a:custGeom>
              <a:solidFill>
                <a:srgbClr val="C14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3996;p88">
                <a:extLst>
                  <a:ext uri="{FF2B5EF4-FFF2-40B4-BE49-F238E27FC236}">
                    <a16:creationId xmlns:a16="http://schemas.microsoft.com/office/drawing/2014/main" id="{77E4D8BF-4153-2F5C-6D06-A419B00B27DD}"/>
                  </a:ext>
                </a:extLst>
              </p:cNvPr>
              <p:cNvSpPr/>
              <p:nvPr/>
            </p:nvSpPr>
            <p:spPr>
              <a:xfrm>
                <a:off x="3747675" y="5301350"/>
                <a:ext cx="446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11" extrusionOk="0">
                    <a:moveTo>
                      <a:pt x="435" y="1"/>
                    </a:moveTo>
                    <a:cubicBezTo>
                      <a:pt x="274" y="1"/>
                      <a:pt x="114" y="92"/>
                      <a:pt x="0" y="207"/>
                    </a:cubicBezTo>
                    <a:lnTo>
                      <a:pt x="1235" y="207"/>
                    </a:lnTo>
                    <a:cubicBezTo>
                      <a:pt x="1256" y="209"/>
                      <a:pt x="1277" y="210"/>
                      <a:pt x="1298" y="210"/>
                    </a:cubicBezTo>
                    <a:cubicBezTo>
                      <a:pt x="1482" y="210"/>
                      <a:pt x="1661" y="124"/>
                      <a:pt x="178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3997;p88">
                <a:extLst>
                  <a:ext uri="{FF2B5EF4-FFF2-40B4-BE49-F238E27FC236}">
                    <a16:creationId xmlns:a16="http://schemas.microsoft.com/office/drawing/2014/main" id="{6240A9E2-40C3-8841-6F69-DD5D6983986A}"/>
                  </a:ext>
                </a:extLst>
              </p:cNvPr>
              <p:cNvSpPr/>
              <p:nvPr/>
            </p:nvSpPr>
            <p:spPr>
              <a:xfrm>
                <a:off x="4319900" y="4809500"/>
                <a:ext cx="143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36" extrusionOk="0">
                    <a:moveTo>
                      <a:pt x="107" y="1"/>
                    </a:moveTo>
                    <a:cubicBezTo>
                      <a:pt x="72" y="1"/>
                      <a:pt x="36" y="41"/>
                      <a:pt x="1" y="124"/>
                    </a:cubicBezTo>
                    <a:cubicBezTo>
                      <a:pt x="1" y="536"/>
                      <a:pt x="69" y="947"/>
                      <a:pt x="206" y="1336"/>
                    </a:cubicBezTo>
                    <a:cubicBezTo>
                      <a:pt x="572" y="1061"/>
                      <a:pt x="412" y="673"/>
                      <a:pt x="458" y="330"/>
                    </a:cubicBezTo>
                    <a:cubicBezTo>
                      <a:pt x="366" y="261"/>
                      <a:pt x="298" y="170"/>
                      <a:pt x="206" y="101"/>
                    </a:cubicBezTo>
                    <a:cubicBezTo>
                      <a:pt x="173" y="35"/>
                      <a:pt x="140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3998;p88">
                <a:extLst>
                  <a:ext uri="{FF2B5EF4-FFF2-40B4-BE49-F238E27FC236}">
                    <a16:creationId xmlns:a16="http://schemas.microsoft.com/office/drawing/2014/main" id="{7D9844EB-A28C-AB46-3C94-FFD95385F36D}"/>
                  </a:ext>
                </a:extLst>
              </p:cNvPr>
              <p:cNvSpPr/>
              <p:nvPr/>
            </p:nvSpPr>
            <p:spPr>
              <a:xfrm>
                <a:off x="3422375" y="5231625"/>
                <a:ext cx="30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04" extrusionOk="0">
                    <a:moveTo>
                      <a:pt x="778" y="0"/>
                    </a:moveTo>
                    <a:cubicBezTo>
                      <a:pt x="736" y="4"/>
                      <a:pt x="692" y="5"/>
                      <a:pt x="647" y="5"/>
                    </a:cubicBezTo>
                    <a:cubicBezTo>
                      <a:pt x="612" y="5"/>
                      <a:pt x="577" y="4"/>
                      <a:pt x="542" y="4"/>
                    </a:cubicBezTo>
                    <a:cubicBezTo>
                      <a:pt x="336" y="4"/>
                      <a:pt x="133" y="21"/>
                      <a:pt x="1" y="252"/>
                    </a:cubicBezTo>
                    <a:cubicBezTo>
                      <a:pt x="138" y="389"/>
                      <a:pt x="367" y="343"/>
                      <a:pt x="504" y="480"/>
                    </a:cubicBezTo>
                    <a:cubicBezTo>
                      <a:pt x="606" y="489"/>
                      <a:pt x="708" y="504"/>
                      <a:pt x="805" y="504"/>
                    </a:cubicBezTo>
                    <a:cubicBezTo>
                      <a:pt x="970" y="504"/>
                      <a:pt x="1121" y="461"/>
                      <a:pt x="1236" y="275"/>
                    </a:cubicBezTo>
                    <a:cubicBezTo>
                      <a:pt x="1099" y="160"/>
                      <a:pt x="984" y="0"/>
                      <a:pt x="7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3999;p88">
                <a:extLst>
                  <a:ext uri="{FF2B5EF4-FFF2-40B4-BE49-F238E27FC236}">
                    <a16:creationId xmlns:a16="http://schemas.microsoft.com/office/drawing/2014/main" id="{C147E5A9-A4FA-BAE4-4F98-8BD82999FC83}"/>
                  </a:ext>
                </a:extLst>
              </p:cNvPr>
              <p:cNvSpPr/>
              <p:nvPr/>
            </p:nvSpPr>
            <p:spPr>
              <a:xfrm>
                <a:off x="4325050" y="4956075"/>
                <a:ext cx="137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236" extrusionOk="0">
                    <a:moveTo>
                      <a:pt x="252" y="0"/>
                    </a:moveTo>
                    <a:cubicBezTo>
                      <a:pt x="206" y="69"/>
                      <a:pt x="183" y="138"/>
                      <a:pt x="206" y="229"/>
                    </a:cubicBezTo>
                    <a:cubicBezTo>
                      <a:pt x="46" y="458"/>
                      <a:pt x="183" y="778"/>
                      <a:pt x="23" y="1007"/>
                    </a:cubicBezTo>
                    <a:cubicBezTo>
                      <a:pt x="0" y="1075"/>
                      <a:pt x="0" y="1167"/>
                      <a:pt x="23" y="1235"/>
                    </a:cubicBezTo>
                    <a:lnTo>
                      <a:pt x="229" y="1235"/>
                    </a:lnTo>
                    <a:cubicBezTo>
                      <a:pt x="389" y="1144"/>
                      <a:pt x="503" y="961"/>
                      <a:pt x="503" y="755"/>
                    </a:cubicBezTo>
                    <a:cubicBezTo>
                      <a:pt x="458" y="481"/>
                      <a:pt x="549" y="183"/>
                      <a:pt x="252" y="0"/>
                    </a:cubicBezTo>
                    <a:close/>
                  </a:path>
                </a:pathLst>
              </a:custGeom>
              <a:solidFill>
                <a:srgbClr val="971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4000;p88">
                <a:extLst>
                  <a:ext uri="{FF2B5EF4-FFF2-40B4-BE49-F238E27FC236}">
                    <a16:creationId xmlns:a16="http://schemas.microsoft.com/office/drawing/2014/main" id="{1C54864F-FE1A-54E0-D34C-01F6FC5D2C5A}"/>
                  </a:ext>
                </a:extLst>
              </p:cNvPr>
              <p:cNvSpPr/>
              <p:nvPr/>
            </p:nvSpPr>
            <p:spPr>
              <a:xfrm>
                <a:off x="3547575" y="5262375"/>
                <a:ext cx="389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80" extrusionOk="0">
                    <a:moveTo>
                      <a:pt x="707" y="1"/>
                    </a:moveTo>
                    <a:cubicBezTo>
                      <a:pt x="473" y="1"/>
                      <a:pt x="234" y="28"/>
                      <a:pt x="1" y="28"/>
                    </a:cubicBezTo>
                    <a:lnTo>
                      <a:pt x="275" y="279"/>
                    </a:lnTo>
                    <a:lnTo>
                      <a:pt x="1556" y="234"/>
                    </a:lnTo>
                    <a:cubicBezTo>
                      <a:pt x="1289" y="43"/>
                      <a:pt x="1001" y="1"/>
                      <a:pt x="7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4001;p88">
                <a:extLst>
                  <a:ext uri="{FF2B5EF4-FFF2-40B4-BE49-F238E27FC236}">
                    <a16:creationId xmlns:a16="http://schemas.microsoft.com/office/drawing/2014/main" id="{99D50A45-56C2-0DFB-2159-CB9C63F2739E}"/>
                  </a:ext>
                </a:extLst>
              </p:cNvPr>
              <p:cNvSpPr/>
              <p:nvPr/>
            </p:nvSpPr>
            <p:spPr>
              <a:xfrm>
                <a:off x="3808250" y="5293350"/>
                <a:ext cx="2632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50" extrusionOk="0">
                    <a:moveTo>
                      <a:pt x="847" y="1"/>
                    </a:moveTo>
                    <a:cubicBezTo>
                      <a:pt x="550" y="69"/>
                      <a:pt x="230" y="1"/>
                      <a:pt x="1" y="252"/>
                    </a:cubicBezTo>
                    <a:lnTo>
                      <a:pt x="367" y="550"/>
                    </a:lnTo>
                    <a:cubicBezTo>
                      <a:pt x="618" y="412"/>
                      <a:pt x="916" y="367"/>
                      <a:pt x="1053" y="69"/>
                    </a:cubicBezTo>
                    <a:cubicBezTo>
                      <a:pt x="984" y="69"/>
                      <a:pt x="893" y="47"/>
                      <a:pt x="847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4002;p88">
                <a:extLst>
                  <a:ext uri="{FF2B5EF4-FFF2-40B4-BE49-F238E27FC236}">
                    <a16:creationId xmlns:a16="http://schemas.microsoft.com/office/drawing/2014/main" id="{10C6C290-1627-245A-2295-1323C3D8A412}"/>
                  </a:ext>
                </a:extLst>
              </p:cNvPr>
              <p:cNvSpPr/>
              <p:nvPr/>
            </p:nvSpPr>
            <p:spPr>
              <a:xfrm>
                <a:off x="4337050" y="4743975"/>
                <a:ext cx="20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33" extrusionOk="0">
                    <a:moveTo>
                      <a:pt x="298" y="1"/>
                    </a:moveTo>
                    <a:cubicBezTo>
                      <a:pt x="1" y="138"/>
                      <a:pt x="46" y="435"/>
                      <a:pt x="1" y="687"/>
                    </a:cubicBezTo>
                    <a:lnTo>
                      <a:pt x="755" y="733"/>
                    </a:lnTo>
                    <a:cubicBezTo>
                      <a:pt x="778" y="733"/>
                      <a:pt x="801" y="710"/>
                      <a:pt x="824" y="641"/>
                    </a:cubicBezTo>
                    <a:cubicBezTo>
                      <a:pt x="824" y="573"/>
                      <a:pt x="801" y="504"/>
                      <a:pt x="755" y="458"/>
                    </a:cubicBezTo>
                    <a:cubicBezTo>
                      <a:pt x="481" y="435"/>
                      <a:pt x="275" y="344"/>
                      <a:pt x="298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4003;p88">
                <a:extLst>
                  <a:ext uri="{FF2B5EF4-FFF2-40B4-BE49-F238E27FC236}">
                    <a16:creationId xmlns:a16="http://schemas.microsoft.com/office/drawing/2014/main" id="{58461626-4E49-9C2A-CC5C-28AC3B24834F}"/>
                  </a:ext>
                </a:extLst>
              </p:cNvPr>
              <p:cNvSpPr/>
              <p:nvPr/>
            </p:nvSpPr>
            <p:spPr>
              <a:xfrm>
                <a:off x="4359350" y="4624500"/>
                <a:ext cx="86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21" extrusionOk="0">
                    <a:moveTo>
                      <a:pt x="138" y="1"/>
                    </a:moveTo>
                    <a:cubicBezTo>
                      <a:pt x="46" y="47"/>
                      <a:pt x="0" y="115"/>
                      <a:pt x="69" y="207"/>
                    </a:cubicBezTo>
                    <a:cubicBezTo>
                      <a:pt x="138" y="252"/>
                      <a:pt x="206" y="275"/>
                      <a:pt x="275" y="321"/>
                    </a:cubicBezTo>
                    <a:cubicBezTo>
                      <a:pt x="298" y="229"/>
                      <a:pt x="343" y="138"/>
                      <a:pt x="343" y="92"/>
                    </a:cubicBezTo>
                    <a:cubicBezTo>
                      <a:pt x="343" y="47"/>
                      <a:pt x="206" y="47"/>
                      <a:pt x="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4004;p88">
                <a:extLst>
                  <a:ext uri="{FF2B5EF4-FFF2-40B4-BE49-F238E27FC236}">
                    <a16:creationId xmlns:a16="http://schemas.microsoft.com/office/drawing/2014/main" id="{0EB0D241-FDE3-81BF-517D-BD807551A0B3}"/>
                  </a:ext>
                </a:extLst>
              </p:cNvPr>
              <p:cNvSpPr/>
              <p:nvPr/>
            </p:nvSpPr>
            <p:spPr>
              <a:xfrm>
                <a:off x="4325050" y="4785725"/>
                <a:ext cx="12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72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252" y="137"/>
                      <a:pt x="92" y="343"/>
                      <a:pt x="0" y="572"/>
                    </a:cubicBezTo>
                    <a:cubicBezTo>
                      <a:pt x="389" y="572"/>
                      <a:pt x="481" y="320"/>
                      <a:pt x="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4005;p88">
                <a:extLst>
                  <a:ext uri="{FF2B5EF4-FFF2-40B4-BE49-F238E27FC236}">
                    <a16:creationId xmlns:a16="http://schemas.microsoft.com/office/drawing/2014/main" id="{98520973-161F-EE91-390F-91D2A5AF4890}"/>
                  </a:ext>
                </a:extLst>
              </p:cNvPr>
              <p:cNvSpPr/>
              <p:nvPr/>
            </p:nvSpPr>
            <p:spPr>
              <a:xfrm>
                <a:off x="3322350" y="4003675"/>
                <a:ext cx="131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73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23" y="367"/>
                      <a:pt x="46" y="458"/>
                      <a:pt x="46" y="572"/>
                    </a:cubicBezTo>
                    <a:lnTo>
                      <a:pt x="526" y="275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4006;p88">
                <a:extLst>
                  <a:ext uri="{FF2B5EF4-FFF2-40B4-BE49-F238E27FC236}">
                    <a16:creationId xmlns:a16="http://schemas.microsoft.com/office/drawing/2014/main" id="{0461BFA2-2A11-DFC2-450F-4D36512FDC03}"/>
                  </a:ext>
                </a:extLst>
              </p:cNvPr>
              <p:cNvSpPr/>
              <p:nvPr/>
            </p:nvSpPr>
            <p:spPr>
              <a:xfrm>
                <a:off x="4323900" y="4961800"/>
                <a:ext cx="97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78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69" y="206"/>
                      <a:pt x="1" y="503"/>
                      <a:pt x="69" y="778"/>
                    </a:cubicBezTo>
                    <a:cubicBezTo>
                      <a:pt x="298" y="595"/>
                      <a:pt x="389" y="252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4007;p88">
                <a:extLst>
                  <a:ext uri="{FF2B5EF4-FFF2-40B4-BE49-F238E27FC236}">
                    <a16:creationId xmlns:a16="http://schemas.microsoft.com/office/drawing/2014/main" id="{B6B95E9C-C56A-3582-4B3D-B5469F64FB58}"/>
                  </a:ext>
                </a:extLst>
              </p:cNvPr>
              <p:cNvSpPr/>
              <p:nvPr/>
            </p:nvSpPr>
            <p:spPr>
              <a:xfrm>
                <a:off x="4373650" y="4360400"/>
                <a:ext cx="15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4" extrusionOk="0">
                    <a:moveTo>
                      <a:pt x="320" y="0"/>
                    </a:moveTo>
                    <a:lnTo>
                      <a:pt x="23" y="23"/>
                    </a:lnTo>
                    <a:cubicBezTo>
                      <a:pt x="0" y="206"/>
                      <a:pt x="114" y="412"/>
                      <a:pt x="297" y="504"/>
                    </a:cubicBezTo>
                    <a:lnTo>
                      <a:pt x="343" y="435"/>
                    </a:lnTo>
                    <a:cubicBezTo>
                      <a:pt x="389" y="366"/>
                      <a:pt x="457" y="298"/>
                      <a:pt x="549" y="252"/>
                    </a:cubicBezTo>
                    <a:lnTo>
                      <a:pt x="572" y="229"/>
                    </a:lnTo>
                    <a:cubicBezTo>
                      <a:pt x="595" y="229"/>
                      <a:pt x="595" y="183"/>
                      <a:pt x="595" y="138"/>
                    </a:cubicBezTo>
                    <a:cubicBezTo>
                      <a:pt x="617" y="92"/>
                      <a:pt x="595" y="23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4008;p88">
                <a:extLst>
                  <a:ext uri="{FF2B5EF4-FFF2-40B4-BE49-F238E27FC236}">
                    <a16:creationId xmlns:a16="http://schemas.microsoft.com/office/drawing/2014/main" id="{924702D6-AE7B-5780-7666-7058B3FC212E}"/>
                  </a:ext>
                </a:extLst>
              </p:cNvPr>
              <p:cNvSpPr/>
              <p:nvPr/>
            </p:nvSpPr>
            <p:spPr>
              <a:xfrm>
                <a:off x="4156975" y="4288375"/>
                <a:ext cx="80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39" extrusionOk="0">
                    <a:moveTo>
                      <a:pt x="69" y="0"/>
                    </a:moveTo>
                    <a:cubicBezTo>
                      <a:pt x="23" y="69"/>
                      <a:pt x="1" y="137"/>
                      <a:pt x="1" y="229"/>
                    </a:cubicBezTo>
                    <a:cubicBezTo>
                      <a:pt x="1" y="296"/>
                      <a:pt x="50" y="338"/>
                      <a:pt x="112" y="338"/>
                    </a:cubicBezTo>
                    <a:cubicBezTo>
                      <a:pt x="134" y="338"/>
                      <a:pt x="159" y="333"/>
                      <a:pt x="183" y="320"/>
                    </a:cubicBezTo>
                    <a:cubicBezTo>
                      <a:pt x="298" y="275"/>
                      <a:pt x="321" y="206"/>
                      <a:pt x="252" y="115"/>
                    </a:cubicBezTo>
                    <a:cubicBezTo>
                      <a:pt x="206" y="69"/>
                      <a:pt x="138" y="23"/>
                      <a:pt x="69" y="0"/>
                    </a:cubicBezTo>
                    <a:close/>
                  </a:path>
                </a:pathLst>
              </a:custGeom>
              <a:solidFill>
                <a:srgbClr val="EE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4009;p88">
                <a:extLst>
                  <a:ext uri="{FF2B5EF4-FFF2-40B4-BE49-F238E27FC236}">
                    <a16:creationId xmlns:a16="http://schemas.microsoft.com/office/drawing/2014/main" id="{11D73F06-4238-3391-580E-05690BB9C279}"/>
                  </a:ext>
                </a:extLst>
              </p:cNvPr>
              <p:cNvSpPr/>
              <p:nvPr/>
            </p:nvSpPr>
            <p:spPr>
              <a:xfrm>
                <a:off x="3078825" y="4307800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69" y="1"/>
                    </a:moveTo>
                    <a:cubicBezTo>
                      <a:pt x="69" y="69"/>
                      <a:pt x="0" y="138"/>
                      <a:pt x="23" y="207"/>
                    </a:cubicBezTo>
                    <a:cubicBezTo>
                      <a:pt x="46" y="275"/>
                      <a:pt x="137" y="298"/>
                      <a:pt x="206" y="344"/>
                    </a:cubicBezTo>
                    <a:cubicBezTo>
                      <a:pt x="229" y="275"/>
                      <a:pt x="252" y="207"/>
                      <a:pt x="252" y="138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E7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4010;p88">
                <a:extLst>
                  <a:ext uri="{FF2B5EF4-FFF2-40B4-BE49-F238E27FC236}">
                    <a16:creationId xmlns:a16="http://schemas.microsoft.com/office/drawing/2014/main" id="{8254B633-E459-9F40-2567-BC96BC3A57B9}"/>
                  </a:ext>
                </a:extLst>
              </p:cNvPr>
              <p:cNvSpPr/>
              <p:nvPr/>
            </p:nvSpPr>
            <p:spPr>
              <a:xfrm>
                <a:off x="4077725" y="5157725"/>
                <a:ext cx="49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4" extrusionOk="0">
                    <a:moveTo>
                      <a:pt x="85" y="0"/>
                    </a:moveTo>
                    <a:cubicBezTo>
                      <a:pt x="24" y="0"/>
                      <a:pt x="0" y="41"/>
                      <a:pt x="38" y="98"/>
                    </a:cubicBezTo>
                    <a:cubicBezTo>
                      <a:pt x="38" y="144"/>
                      <a:pt x="84" y="144"/>
                      <a:pt x="129" y="144"/>
                    </a:cubicBezTo>
                    <a:lnTo>
                      <a:pt x="198" y="75"/>
                    </a:lnTo>
                    <a:cubicBezTo>
                      <a:pt x="175" y="52"/>
                      <a:pt x="152" y="6"/>
                      <a:pt x="129" y="6"/>
                    </a:cubicBezTo>
                    <a:cubicBezTo>
                      <a:pt x="113" y="2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rgbClr val="F3D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4011;p88">
                <a:extLst>
                  <a:ext uri="{FF2B5EF4-FFF2-40B4-BE49-F238E27FC236}">
                    <a16:creationId xmlns:a16="http://schemas.microsoft.com/office/drawing/2014/main" id="{C5366024-A901-594A-0FE5-F53E9628EC7D}"/>
                  </a:ext>
                </a:extLst>
              </p:cNvPr>
              <p:cNvSpPr/>
              <p:nvPr/>
            </p:nvSpPr>
            <p:spPr>
              <a:xfrm>
                <a:off x="4318750" y="4799450"/>
                <a:ext cx="6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26" extrusionOk="0">
                    <a:moveTo>
                      <a:pt x="252" y="0"/>
                    </a:moveTo>
                    <a:cubicBezTo>
                      <a:pt x="1" y="91"/>
                      <a:pt x="69" y="343"/>
                      <a:pt x="47" y="526"/>
                    </a:cubicBezTo>
                    <a:cubicBezTo>
                      <a:pt x="115" y="526"/>
                      <a:pt x="184" y="526"/>
                      <a:pt x="252" y="503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4012;p88">
                <a:extLst>
                  <a:ext uri="{FF2B5EF4-FFF2-40B4-BE49-F238E27FC236}">
                    <a16:creationId xmlns:a16="http://schemas.microsoft.com/office/drawing/2014/main" id="{046FF60A-ADD0-E4CA-6731-16421FC79009}"/>
                  </a:ext>
                </a:extLst>
              </p:cNvPr>
              <p:cNvSpPr/>
              <p:nvPr/>
            </p:nvSpPr>
            <p:spPr>
              <a:xfrm>
                <a:off x="3736225" y="5306500"/>
                <a:ext cx="12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09" extrusionOk="0">
                    <a:moveTo>
                      <a:pt x="481" y="1"/>
                    </a:moveTo>
                    <a:lnTo>
                      <a:pt x="1" y="69"/>
                    </a:lnTo>
                    <a:cubicBezTo>
                      <a:pt x="83" y="162"/>
                      <a:pt x="161" y="208"/>
                      <a:pt x="234" y="208"/>
                    </a:cubicBezTo>
                    <a:cubicBezTo>
                      <a:pt x="323" y="208"/>
                      <a:pt x="405" y="139"/>
                      <a:pt x="481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4013;p88">
                <a:extLst>
                  <a:ext uri="{FF2B5EF4-FFF2-40B4-BE49-F238E27FC236}">
                    <a16:creationId xmlns:a16="http://schemas.microsoft.com/office/drawing/2014/main" id="{DD79C25A-D7F5-52D9-FE38-D822353C3FB6}"/>
                  </a:ext>
                </a:extLst>
              </p:cNvPr>
              <p:cNvSpPr/>
              <p:nvPr/>
            </p:nvSpPr>
            <p:spPr>
              <a:xfrm>
                <a:off x="4205575" y="5131000"/>
                <a:ext cx="6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3" extrusionOk="0">
                    <a:moveTo>
                      <a:pt x="252" y="1"/>
                    </a:moveTo>
                    <a:lnTo>
                      <a:pt x="252" y="1"/>
                    </a:lnTo>
                    <a:cubicBezTo>
                      <a:pt x="115" y="24"/>
                      <a:pt x="23" y="115"/>
                      <a:pt x="0" y="25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4014;p88">
                <a:extLst>
                  <a:ext uri="{FF2B5EF4-FFF2-40B4-BE49-F238E27FC236}">
                    <a16:creationId xmlns:a16="http://schemas.microsoft.com/office/drawing/2014/main" id="{B7D75EC1-D2BB-9A5A-12C7-FB309DC07253}"/>
                  </a:ext>
                </a:extLst>
              </p:cNvPr>
              <p:cNvSpPr/>
              <p:nvPr/>
            </p:nvSpPr>
            <p:spPr>
              <a:xfrm>
                <a:off x="4174125" y="5157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275" y="1"/>
                    </a:moveTo>
                    <a:lnTo>
                      <a:pt x="275" y="1"/>
                    </a:lnTo>
                    <a:cubicBezTo>
                      <a:pt x="138" y="23"/>
                      <a:pt x="46" y="115"/>
                      <a:pt x="1" y="229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4015;p88">
                <a:extLst>
                  <a:ext uri="{FF2B5EF4-FFF2-40B4-BE49-F238E27FC236}">
                    <a16:creationId xmlns:a16="http://schemas.microsoft.com/office/drawing/2014/main" id="{7E536CBC-BB83-AB5B-75CD-27AE5A4AA0E4}"/>
                  </a:ext>
                </a:extLst>
              </p:cNvPr>
              <p:cNvSpPr/>
              <p:nvPr/>
            </p:nvSpPr>
            <p:spPr>
              <a:xfrm>
                <a:off x="4167275" y="5162450"/>
                <a:ext cx="6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2" extrusionOk="0">
                    <a:moveTo>
                      <a:pt x="275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4016;p88">
                <a:extLst>
                  <a:ext uri="{FF2B5EF4-FFF2-40B4-BE49-F238E27FC236}">
                    <a16:creationId xmlns:a16="http://schemas.microsoft.com/office/drawing/2014/main" id="{FF412501-C280-909E-328C-3D87C983AA9F}"/>
                  </a:ext>
                </a:extLst>
              </p:cNvPr>
              <p:cNvSpPr/>
              <p:nvPr/>
            </p:nvSpPr>
            <p:spPr>
              <a:xfrm>
                <a:off x="3372075" y="5195525"/>
                <a:ext cx="63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87" extrusionOk="0">
                    <a:moveTo>
                      <a:pt x="36" y="0"/>
                    </a:moveTo>
                    <a:cubicBezTo>
                      <a:pt x="25" y="0"/>
                      <a:pt x="13" y="1"/>
                      <a:pt x="1" y="4"/>
                    </a:cubicBezTo>
                    <a:cubicBezTo>
                      <a:pt x="46" y="118"/>
                      <a:pt x="138" y="187"/>
                      <a:pt x="252" y="187"/>
                    </a:cubicBezTo>
                    <a:cubicBezTo>
                      <a:pt x="232" y="84"/>
                      <a:pt x="138" y="0"/>
                      <a:pt x="36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4017;p88">
                <a:extLst>
                  <a:ext uri="{FF2B5EF4-FFF2-40B4-BE49-F238E27FC236}">
                    <a16:creationId xmlns:a16="http://schemas.microsoft.com/office/drawing/2014/main" id="{1FA7B842-83DB-169A-43F8-DC835E39432B}"/>
                  </a:ext>
                </a:extLst>
              </p:cNvPr>
              <p:cNvSpPr/>
              <p:nvPr/>
            </p:nvSpPr>
            <p:spPr>
              <a:xfrm>
                <a:off x="4015200" y="5244425"/>
                <a:ext cx="91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3" extrusionOk="0">
                    <a:moveTo>
                      <a:pt x="270" y="0"/>
                    </a:moveTo>
                    <a:cubicBezTo>
                      <a:pt x="152" y="0"/>
                      <a:pt x="55" y="66"/>
                      <a:pt x="1" y="174"/>
                    </a:cubicBezTo>
                    <a:lnTo>
                      <a:pt x="344" y="243"/>
                    </a:lnTo>
                    <a:cubicBezTo>
                      <a:pt x="344" y="174"/>
                      <a:pt x="366" y="83"/>
                      <a:pt x="366" y="14"/>
                    </a:cubicBezTo>
                    <a:cubicBezTo>
                      <a:pt x="333" y="5"/>
                      <a:pt x="301" y="0"/>
                      <a:pt x="270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4018;p88">
                <a:extLst>
                  <a:ext uri="{FF2B5EF4-FFF2-40B4-BE49-F238E27FC236}">
                    <a16:creationId xmlns:a16="http://schemas.microsoft.com/office/drawing/2014/main" id="{D828AA25-F2BB-2D64-8B49-935F90E71D2A}"/>
                  </a:ext>
                </a:extLst>
              </p:cNvPr>
              <p:cNvSpPr/>
              <p:nvPr/>
            </p:nvSpPr>
            <p:spPr>
              <a:xfrm>
                <a:off x="3931175" y="5258475"/>
                <a:ext cx="34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69" y="1"/>
                    </a:moveTo>
                    <a:cubicBezTo>
                      <a:pt x="46" y="1"/>
                      <a:pt x="23" y="24"/>
                      <a:pt x="0" y="47"/>
                    </a:cubicBezTo>
                    <a:lnTo>
                      <a:pt x="69" y="138"/>
                    </a:lnTo>
                    <a:lnTo>
                      <a:pt x="137" y="70"/>
                    </a:ln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4019;p88">
                <a:extLst>
                  <a:ext uri="{FF2B5EF4-FFF2-40B4-BE49-F238E27FC236}">
                    <a16:creationId xmlns:a16="http://schemas.microsoft.com/office/drawing/2014/main" id="{0203562D-158D-193D-9665-8698FB401639}"/>
                  </a:ext>
                </a:extLst>
              </p:cNvPr>
              <p:cNvSpPr/>
              <p:nvPr/>
            </p:nvSpPr>
            <p:spPr>
              <a:xfrm>
                <a:off x="3635625" y="5288225"/>
                <a:ext cx="8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6" extrusionOk="0">
                    <a:moveTo>
                      <a:pt x="0" y="0"/>
                    </a:moveTo>
                    <a:cubicBezTo>
                      <a:pt x="46" y="114"/>
                      <a:pt x="183" y="206"/>
                      <a:pt x="320" y="2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4020;p88">
                <a:extLst>
                  <a:ext uri="{FF2B5EF4-FFF2-40B4-BE49-F238E27FC236}">
                    <a16:creationId xmlns:a16="http://schemas.microsoft.com/office/drawing/2014/main" id="{4789BC1C-CE8E-E42D-D9EC-B661FC3E8D7A}"/>
                  </a:ext>
                </a:extLst>
              </p:cNvPr>
              <p:cNvSpPr/>
              <p:nvPr/>
            </p:nvSpPr>
            <p:spPr>
              <a:xfrm>
                <a:off x="3171425" y="4961225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23" y="0"/>
                    </a:moveTo>
                    <a:cubicBezTo>
                      <a:pt x="23" y="92"/>
                      <a:pt x="0" y="183"/>
                      <a:pt x="0" y="275"/>
                    </a:cubicBezTo>
                    <a:lnTo>
                      <a:pt x="275" y="275"/>
                    </a:lnTo>
                    <a:cubicBezTo>
                      <a:pt x="275" y="137"/>
                      <a:pt x="161" y="23"/>
                      <a:pt x="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4021;p88">
                <a:extLst>
                  <a:ext uri="{FF2B5EF4-FFF2-40B4-BE49-F238E27FC236}">
                    <a16:creationId xmlns:a16="http://schemas.microsoft.com/office/drawing/2014/main" id="{3ACFAC5E-3579-AF72-BCD1-AEF712E80B6F}"/>
                  </a:ext>
                </a:extLst>
              </p:cNvPr>
              <p:cNvSpPr/>
              <p:nvPr/>
            </p:nvSpPr>
            <p:spPr>
              <a:xfrm>
                <a:off x="3178275" y="4968075"/>
                <a:ext cx="57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6" extrusionOk="0">
                    <a:moveTo>
                      <a:pt x="1" y="1"/>
                    </a:moveTo>
                    <a:lnTo>
                      <a:pt x="230" y="275"/>
                    </a:lnTo>
                    <a:cubicBezTo>
                      <a:pt x="207" y="138"/>
                      <a:pt x="115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4022;p88">
                <a:extLst>
                  <a:ext uri="{FF2B5EF4-FFF2-40B4-BE49-F238E27FC236}">
                    <a16:creationId xmlns:a16="http://schemas.microsoft.com/office/drawing/2014/main" id="{2DEB5980-0B8E-5945-11CA-5DE4C51DF59D}"/>
                  </a:ext>
                </a:extLst>
              </p:cNvPr>
              <p:cNvSpPr/>
              <p:nvPr/>
            </p:nvSpPr>
            <p:spPr>
              <a:xfrm>
                <a:off x="3146850" y="4160075"/>
                <a:ext cx="126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5" extrusionOk="0">
                    <a:moveTo>
                      <a:pt x="412" y="0"/>
                    </a:moveTo>
                    <a:cubicBezTo>
                      <a:pt x="239" y="0"/>
                      <a:pt x="78" y="106"/>
                      <a:pt x="0" y="262"/>
                    </a:cubicBezTo>
                    <a:cubicBezTo>
                      <a:pt x="18" y="264"/>
                      <a:pt x="35" y="265"/>
                      <a:pt x="53" y="265"/>
                    </a:cubicBezTo>
                    <a:cubicBezTo>
                      <a:pt x="237" y="265"/>
                      <a:pt x="399" y="156"/>
                      <a:pt x="503" y="10"/>
                    </a:cubicBezTo>
                    <a:cubicBezTo>
                      <a:pt x="473" y="3"/>
                      <a:pt x="442" y="0"/>
                      <a:pt x="412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4023;p88">
                <a:extLst>
                  <a:ext uri="{FF2B5EF4-FFF2-40B4-BE49-F238E27FC236}">
                    <a16:creationId xmlns:a16="http://schemas.microsoft.com/office/drawing/2014/main" id="{A1120498-DE8D-E435-392C-043223AEF25F}"/>
                  </a:ext>
                </a:extLst>
              </p:cNvPr>
              <p:cNvSpPr/>
              <p:nvPr/>
            </p:nvSpPr>
            <p:spPr>
              <a:xfrm>
                <a:off x="3503550" y="3903075"/>
                <a:ext cx="50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81" extrusionOk="0">
                    <a:moveTo>
                      <a:pt x="801" y="0"/>
                    </a:moveTo>
                    <a:cubicBezTo>
                      <a:pt x="458" y="0"/>
                      <a:pt x="138" y="183"/>
                      <a:pt x="1" y="480"/>
                    </a:cubicBezTo>
                    <a:cubicBezTo>
                      <a:pt x="501" y="418"/>
                      <a:pt x="962" y="223"/>
                      <a:pt x="1455" y="223"/>
                    </a:cubicBezTo>
                    <a:cubicBezTo>
                      <a:pt x="1504" y="223"/>
                      <a:pt x="1552" y="225"/>
                      <a:pt x="1602" y="229"/>
                    </a:cubicBezTo>
                    <a:cubicBezTo>
                      <a:pt x="1762" y="229"/>
                      <a:pt x="1922" y="137"/>
                      <a:pt x="2013" y="0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4024;p88">
                <a:extLst>
                  <a:ext uri="{FF2B5EF4-FFF2-40B4-BE49-F238E27FC236}">
                    <a16:creationId xmlns:a16="http://schemas.microsoft.com/office/drawing/2014/main" id="{DF39B93C-065D-A85E-395A-11B3B84F13AA}"/>
                  </a:ext>
                </a:extLst>
              </p:cNvPr>
              <p:cNvSpPr/>
              <p:nvPr/>
            </p:nvSpPr>
            <p:spPr>
              <a:xfrm>
                <a:off x="4180975" y="51687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252"/>
                    </a:move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4025;p88">
                <a:extLst>
                  <a:ext uri="{FF2B5EF4-FFF2-40B4-BE49-F238E27FC236}">
                    <a16:creationId xmlns:a16="http://schemas.microsoft.com/office/drawing/2014/main" id="{30AE2BC1-7B40-E8DF-D832-AE899ED29DA9}"/>
                  </a:ext>
                </a:extLst>
              </p:cNvPr>
              <p:cNvSpPr/>
              <p:nvPr/>
            </p:nvSpPr>
            <p:spPr>
              <a:xfrm>
                <a:off x="4343350" y="4971075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7" y="1"/>
                    </a:moveTo>
                    <a:cubicBezTo>
                      <a:pt x="240" y="1"/>
                      <a:pt x="103" y="52"/>
                      <a:pt x="0" y="155"/>
                    </a:cubicBezTo>
                    <a:cubicBezTo>
                      <a:pt x="23" y="269"/>
                      <a:pt x="46" y="384"/>
                      <a:pt x="92" y="498"/>
                    </a:cubicBezTo>
                    <a:cubicBezTo>
                      <a:pt x="183" y="670"/>
                      <a:pt x="286" y="755"/>
                      <a:pt x="389" y="755"/>
                    </a:cubicBezTo>
                    <a:cubicBezTo>
                      <a:pt x="492" y="755"/>
                      <a:pt x="595" y="670"/>
                      <a:pt x="686" y="498"/>
                    </a:cubicBezTo>
                    <a:cubicBezTo>
                      <a:pt x="732" y="384"/>
                      <a:pt x="755" y="269"/>
                      <a:pt x="755" y="155"/>
                    </a:cubicBezTo>
                    <a:cubicBezTo>
                      <a:pt x="652" y="52"/>
                      <a:pt x="515" y="1"/>
                      <a:pt x="37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4026;p88">
                <a:extLst>
                  <a:ext uri="{FF2B5EF4-FFF2-40B4-BE49-F238E27FC236}">
                    <a16:creationId xmlns:a16="http://schemas.microsoft.com/office/drawing/2014/main" id="{D593777F-EE79-CBA9-453A-2F5FEA4641F2}"/>
                  </a:ext>
                </a:extLst>
              </p:cNvPr>
              <p:cNvSpPr/>
              <p:nvPr/>
            </p:nvSpPr>
            <p:spPr>
              <a:xfrm>
                <a:off x="4382225" y="4649350"/>
                <a:ext cx="806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202" extrusionOk="0">
                    <a:moveTo>
                      <a:pt x="1940" y="3450"/>
                    </a:moveTo>
                    <a:cubicBezTo>
                      <a:pt x="1991" y="3527"/>
                      <a:pt x="2062" y="3603"/>
                      <a:pt x="2137" y="3671"/>
                    </a:cubicBezTo>
                    <a:lnTo>
                      <a:pt x="2137" y="3671"/>
                    </a:lnTo>
                    <a:cubicBezTo>
                      <a:pt x="2123" y="3668"/>
                      <a:pt x="2109" y="3666"/>
                      <a:pt x="2095" y="3666"/>
                    </a:cubicBezTo>
                    <a:cubicBezTo>
                      <a:pt x="2052" y="3666"/>
                      <a:pt x="2012" y="3683"/>
                      <a:pt x="1989" y="3717"/>
                    </a:cubicBezTo>
                    <a:cubicBezTo>
                      <a:pt x="1962" y="3773"/>
                      <a:pt x="1926" y="3803"/>
                      <a:pt x="1891" y="3803"/>
                    </a:cubicBezTo>
                    <a:cubicBezTo>
                      <a:pt x="1869" y="3803"/>
                      <a:pt x="1847" y="3790"/>
                      <a:pt x="1829" y="3763"/>
                    </a:cubicBezTo>
                    <a:cubicBezTo>
                      <a:pt x="1898" y="3740"/>
                      <a:pt x="1989" y="3763"/>
                      <a:pt x="2012" y="3672"/>
                    </a:cubicBezTo>
                    <a:cubicBezTo>
                      <a:pt x="2012" y="3593"/>
                      <a:pt x="1978" y="3514"/>
                      <a:pt x="1940" y="3450"/>
                    </a:cubicBezTo>
                    <a:close/>
                    <a:moveTo>
                      <a:pt x="2792" y="0"/>
                    </a:moveTo>
                    <a:cubicBezTo>
                      <a:pt x="2717" y="0"/>
                      <a:pt x="2644" y="19"/>
                      <a:pt x="2584" y="59"/>
                    </a:cubicBezTo>
                    <a:cubicBezTo>
                      <a:pt x="2378" y="196"/>
                      <a:pt x="2172" y="333"/>
                      <a:pt x="1967" y="470"/>
                    </a:cubicBezTo>
                    <a:lnTo>
                      <a:pt x="1738" y="722"/>
                    </a:lnTo>
                    <a:cubicBezTo>
                      <a:pt x="1646" y="973"/>
                      <a:pt x="1555" y="1225"/>
                      <a:pt x="1463" y="1476"/>
                    </a:cubicBezTo>
                    <a:cubicBezTo>
                      <a:pt x="1372" y="1568"/>
                      <a:pt x="1303" y="1659"/>
                      <a:pt x="1212" y="1728"/>
                    </a:cubicBezTo>
                    <a:cubicBezTo>
                      <a:pt x="1029" y="1957"/>
                      <a:pt x="892" y="2208"/>
                      <a:pt x="800" y="2460"/>
                    </a:cubicBezTo>
                    <a:cubicBezTo>
                      <a:pt x="503" y="3146"/>
                      <a:pt x="434" y="3900"/>
                      <a:pt x="0" y="4541"/>
                    </a:cubicBezTo>
                    <a:cubicBezTo>
                      <a:pt x="23" y="4655"/>
                      <a:pt x="69" y="4746"/>
                      <a:pt x="114" y="4861"/>
                    </a:cubicBezTo>
                    <a:cubicBezTo>
                      <a:pt x="229" y="5066"/>
                      <a:pt x="389" y="5227"/>
                      <a:pt x="549" y="5387"/>
                    </a:cubicBezTo>
                    <a:lnTo>
                      <a:pt x="709" y="5478"/>
                    </a:lnTo>
                    <a:cubicBezTo>
                      <a:pt x="869" y="5501"/>
                      <a:pt x="1006" y="5547"/>
                      <a:pt x="1166" y="5615"/>
                    </a:cubicBezTo>
                    <a:cubicBezTo>
                      <a:pt x="1281" y="5730"/>
                      <a:pt x="1395" y="5844"/>
                      <a:pt x="1486" y="5981"/>
                    </a:cubicBezTo>
                    <a:cubicBezTo>
                      <a:pt x="1581" y="6108"/>
                      <a:pt x="1676" y="6202"/>
                      <a:pt x="1802" y="6202"/>
                    </a:cubicBezTo>
                    <a:cubicBezTo>
                      <a:pt x="1858" y="6202"/>
                      <a:pt x="1919" y="6183"/>
                      <a:pt x="1989" y="6141"/>
                    </a:cubicBezTo>
                    <a:cubicBezTo>
                      <a:pt x="2218" y="6004"/>
                      <a:pt x="2081" y="5775"/>
                      <a:pt x="2012" y="5592"/>
                    </a:cubicBezTo>
                    <a:cubicBezTo>
                      <a:pt x="1967" y="5409"/>
                      <a:pt x="1875" y="5227"/>
                      <a:pt x="1784" y="5044"/>
                    </a:cubicBezTo>
                    <a:cubicBezTo>
                      <a:pt x="1509" y="4746"/>
                      <a:pt x="1715" y="4632"/>
                      <a:pt x="1944" y="4518"/>
                    </a:cubicBezTo>
                    <a:cubicBezTo>
                      <a:pt x="2396" y="4247"/>
                      <a:pt x="2401" y="4243"/>
                      <a:pt x="2224" y="3736"/>
                    </a:cubicBezTo>
                    <a:lnTo>
                      <a:pt x="2224" y="3736"/>
                    </a:lnTo>
                    <a:cubicBezTo>
                      <a:pt x="2453" y="3580"/>
                      <a:pt x="2790" y="3577"/>
                      <a:pt x="2835" y="3214"/>
                    </a:cubicBezTo>
                    <a:cubicBezTo>
                      <a:pt x="2881" y="2871"/>
                      <a:pt x="2973" y="2551"/>
                      <a:pt x="2721" y="2254"/>
                    </a:cubicBezTo>
                    <a:cubicBezTo>
                      <a:pt x="2584" y="2048"/>
                      <a:pt x="2470" y="1842"/>
                      <a:pt x="2355" y="1636"/>
                    </a:cubicBezTo>
                    <a:cubicBezTo>
                      <a:pt x="2401" y="1476"/>
                      <a:pt x="2515" y="1316"/>
                      <a:pt x="2675" y="1248"/>
                    </a:cubicBezTo>
                    <a:cubicBezTo>
                      <a:pt x="2927" y="1065"/>
                      <a:pt x="3087" y="836"/>
                      <a:pt x="3156" y="539"/>
                    </a:cubicBezTo>
                    <a:cubicBezTo>
                      <a:pt x="3224" y="379"/>
                      <a:pt x="3178" y="196"/>
                      <a:pt x="3064" y="82"/>
                    </a:cubicBezTo>
                    <a:cubicBezTo>
                      <a:pt x="2987" y="30"/>
                      <a:pt x="2888" y="0"/>
                      <a:pt x="2792" y="0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4027;p88">
                <a:extLst>
                  <a:ext uri="{FF2B5EF4-FFF2-40B4-BE49-F238E27FC236}">
                    <a16:creationId xmlns:a16="http://schemas.microsoft.com/office/drawing/2014/main" id="{AE36A825-C70D-D468-54C2-ADE3D9CCB266}"/>
                  </a:ext>
                </a:extLst>
              </p:cNvPr>
              <p:cNvSpPr/>
              <p:nvPr/>
            </p:nvSpPr>
            <p:spPr>
              <a:xfrm>
                <a:off x="4377075" y="4317075"/>
                <a:ext cx="74325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8251" extrusionOk="0">
                    <a:moveTo>
                      <a:pt x="396" y="1"/>
                    </a:moveTo>
                    <a:cubicBezTo>
                      <a:pt x="324" y="1"/>
                      <a:pt x="251" y="14"/>
                      <a:pt x="183" y="41"/>
                    </a:cubicBezTo>
                    <a:cubicBezTo>
                      <a:pt x="0" y="201"/>
                      <a:pt x="115" y="339"/>
                      <a:pt x="160" y="476"/>
                    </a:cubicBezTo>
                    <a:cubicBezTo>
                      <a:pt x="252" y="704"/>
                      <a:pt x="366" y="933"/>
                      <a:pt x="480" y="1162"/>
                    </a:cubicBezTo>
                    <a:cubicBezTo>
                      <a:pt x="595" y="1368"/>
                      <a:pt x="480" y="1551"/>
                      <a:pt x="412" y="1733"/>
                    </a:cubicBezTo>
                    <a:cubicBezTo>
                      <a:pt x="412" y="1825"/>
                      <a:pt x="412" y="1894"/>
                      <a:pt x="435" y="1962"/>
                    </a:cubicBezTo>
                    <a:cubicBezTo>
                      <a:pt x="801" y="2694"/>
                      <a:pt x="1212" y="3403"/>
                      <a:pt x="1189" y="4249"/>
                    </a:cubicBezTo>
                    <a:cubicBezTo>
                      <a:pt x="1212" y="4500"/>
                      <a:pt x="1281" y="4752"/>
                      <a:pt x="1372" y="4958"/>
                    </a:cubicBezTo>
                    <a:cubicBezTo>
                      <a:pt x="1624" y="5621"/>
                      <a:pt x="1715" y="6330"/>
                      <a:pt x="1669" y="7016"/>
                    </a:cubicBezTo>
                    <a:cubicBezTo>
                      <a:pt x="1647" y="7427"/>
                      <a:pt x="1669" y="7839"/>
                      <a:pt x="1669" y="8250"/>
                    </a:cubicBezTo>
                    <a:lnTo>
                      <a:pt x="1784" y="8250"/>
                    </a:lnTo>
                    <a:cubicBezTo>
                      <a:pt x="1810" y="8243"/>
                      <a:pt x="1846" y="8241"/>
                      <a:pt x="1885" y="8241"/>
                    </a:cubicBezTo>
                    <a:cubicBezTo>
                      <a:pt x="1924" y="8241"/>
                      <a:pt x="1967" y="8243"/>
                      <a:pt x="2007" y="8243"/>
                    </a:cubicBezTo>
                    <a:cubicBezTo>
                      <a:pt x="2170" y="8243"/>
                      <a:pt x="2302" y="8212"/>
                      <a:pt x="2058" y="7907"/>
                    </a:cubicBezTo>
                    <a:cubicBezTo>
                      <a:pt x="1944" y="7793"/>
                      <a:pt x="1921" y="7610"/>
                      <a:pt x="1990" y="7450"/>
                    </a:cubicBezTo>
                    <a:cubicBezTo>
                      <a:pt x="2050" y="7365"/>
                      <a:pt x="2130" y="7338"/>
                      <a:pt x="2215" y="7338"/>
                    </a:cubicBezTo>
                    <a:cubicBezTo>
                      <a:pt x="2291" y="7338"/>
                      <a:pt x="2371" y="7360"/>
                      <a:pt x="2447" y="7381"/>
                    </a:cubicBezTo>
                    <a:cubicBezTo>
                      <a:pt x="2584" y="7427"/>
                      <a:pt x="2767" y="7473"/>
                      <a:pt x="2904" y="7496"/>
                    </a:cubicBezTo>
                    <a:cubicBezTo>
                      <a:pt x="2973" y="7107"/>
                      <a:pt x="2721" y="6787"/>
                      <a:pt x="2607" y="6467"/>
                    </a:cubicBezTo>
                    <a:cubicBezTo>
                      <a:pt x="2516" y="6147"/>
                      <a:pt x="2630" y="5735"/>
                      <a:pt x="2630" y="5369"/>
                    </a:cubicBezTo>
                    <a:cubicBezTo>
                      <a:pt x="2630" y="5209"/>
                      <a:pt x="2561" y="5049"/>
                      <a:pt x="2493" y="4912"/>
                    </a:cubicBezTo>
                    <a:cubicBezTo>
                      <a:pt x="2355" y="4638"/>
                      <a:pt x="2287" y="4295"/>
                      <a:pt x="2058" y="4157"/>
                    </a:cubicBezTo>
                    <a:cubicBezTo>
                      <a:pt x="1624" y="3883"/>
                      <a:pt x="2127" y="3586"/>
                      <a:pt x="1944" y="3311"/>
                    </a:cubicBezTo>
                    <a:cubicBezTo>
                      <a:pt x="1578" y="2671"/>
                      <a:pt x="1326" y="1939"/>
                      <a:pt x="1258" y="1208"/>
                    </a:cubicBezTo>
                    <a:cubicBezTo>
                      <a:pt x="1166" y="842"/>
                      <a:pt x="1029" y="522"/>
                      <a:pt x="846" y="201"/>
                    </a:cubicBezTo>
                    <a:cubicBezTo>
                      <a:pt x="734" y="73"/>
                      <a:pt x="565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4028;p88">
                <a:extLst>
                  <a:ext uri="{FF2B5EF4-FFF2-40B4-BE49-F238E27FC236}">
                    <a16:creationId xmlns:a16="http://schemas.microsoft.com/office/drawing/2014/main" id="{AB811D84-2718-7C17-8B08-327CF9312805}"/>
                  </a:ext>
                </a:extLst>
              </p:cNvPr>
              <p:cNvSpPr/>
              <p:nvPr/>
            </p:nvSpPr>
            <p:spPr>
              <a:xfrm>
                <a:off x="4359350" y="4764325"/>
                <a:ext cx="4517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3789" extrusionOk="0">
                    <a:moveTo>
                      <a:pt x="868" y="1"/>
                    </a:moveTo>
                    <a:cubicBezTo>
                      <a:pt x="822" y="1"/>
                      <a:pt x="776" y="11"/>
                      <a:pt x="732" y="33"/>
                    </a:cubicBezTo>
                    <a:lnTo>
                      <a:pt x="618" y="124"/>
                    </a:lnTo>
                    <a:cubicBezTo>
                      <a:pt x="572" y="353"/>
                      <a:pt x="252" y="650"/>
                      <a:pt x="572" y="788"/>
                    </a:cubicBezTo>
                    <a:cubicBezTo>
                      <a:pt x="1052" y="971"/>
                      <a:pt x="984" y="1199"/>
                      <a:pt x="801" y="1542"/>
                    </a:cubicBezTo>
                    <a:cubicBezTo>
                      <a:pt x="663" y="1748"/>
                      <a:pt x="481" y="1931"/>
                      <a:pt x="366" y="2137"/>
                    </a:cubicBezTo>
                    <a:cubicBezTo>
                      <a:pt x="275" y="2343"/>
                      <a:pt x="503" y="2663"/>
                      <a:pt x="138" y="2800"/>
                    </a:cubicBezTo>
                    <a:cubicBezTo>
                      <a:pt x="23" y="2823"/>
                      <a:pt x="0" y="3006"/>
                      <a:pt x="92" y="3120"/>
                    </a:cubicBezTo>
                    <a:cubicBezTo>
                      <a:pt x="183" y="3211"/>
                      <a:pt x="275" y="3303"/>
                      <a:pt x="343" y="3394"/>
                    </a:cubicBezTo>
                    <a:cubicBezTo>
                      <a:pt x="448" y="3563"/>
                      <a:pt x="553" y="3789"/>
                      <a:pt x="747" y="3789"/>
                    </a:cubicBezTo>
                    <a:cubicBezTo>
                      <a:pt x="764" y="3789"/>
                      <a:pt x="782" y="3787"/>
                      <a:pt x="801" y="3783"/>
                    </a:cubicBezTo>
                    <a:cubicBezTo>
                      <a:pt x="1121" y="3715"/>
                      <a:pt x="869" y="3463"/>
                      <a:pt x="892" y="3280"/>
                    </a:cubicBezTo>
                    <a:cubicBezTo>
                      <a:pt x="915" y="2983"/>
                      <a:pt x="1029" y="2617"/>
                      <a:pt x="1281" y="2525"/>
                    </a:cubicBezTo>
                    <a:cubicBezTo>
                      <a:pt x="1807" y="2365"/>
                      <a:pt x="1670" y="2000"/>
                      <a:pt x="1624" y="1657"/>
                    </a:cubicBezTo>
                    <a:cubicBezTo>
                      <a:pt x="1601" y="1405"/>
                      <a:pt x="1624" y="1153"/>
                      <a:pt x="1624" y="902"/>
                    </a:cubicBezTo>
                    <a:lnTo>
                      <a:pt x="1624" y="879"/>
                    </a:lnTo>
                    <a:cubicBezTo>
                      <a:pt x="1418" y="650"/>
                      <a:pt x="1304" y="376"/>
                      <a:pt x="1121" y="124"/>
                    </a:cubicBezTo>
                    <a:cubicBezTo>
                      <a:pt x="1059" y="47"/>
                      <a:pt x="965" y="1"/>
                      <a:pt x="868" y="1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4029;p88">
                <a:extLst>
                  <a:ext uri="{FF2B5EF4-FFF2-40B4-BE49-F238E27FC236}">
                    <a16:creationId xmlns:a16="http://schemas.microsoft.com/office/drawing/2014/main" id="{7A71FE8E-F85E-03A0-099B-0D9783D849CD}"/>
                  </a:ext>
                </a:extLst>
              </p:cNvPr>
              <p:cNvSpPr/>
              <p:nvPr/>
            </p:nvSpPr>
            <p:spPr>
              <a:xfrm>
                <a:off x="4335325" y="4792575"/>
                <a:ext cx="177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529" extrusionOk="0">
                    <a:moveTo>
                      <a:pt x="573" y="1"/>
                    </a:moveTo>
                    <a:lnTo>
                      <a:pt x="573" y="1"/>
                    </a:lnTo>
                    <a:cubicBezTo>
                      <a:pt x="230" y="252"/>
                      <a:pt x="321" y="732"/>
                      <a:pt x="70" y="1007"/>
                    </a:cubicBezTo>
                    <a:cubicBezTo>
                      <a:pt x="1" y="2104"/>
                      <a:pt x="344" y="3156"/>
                      <a:pt x="390" y="4231"/>
                    </a:cubicBezTo>
                    <a:cubicBezTo>
                      <a:pt x="390" y="4345"/>
                      <a:pt x="504" y="4437"/>
                      <a:pt x="573" y="4528"/>
                    </a:cubicBezTo>
                    <a:cubicBezTo>
                      <a:pt x="618" y="4437"/>
                      <a:pt x="710" y="4300"/>
                      <a:pt x="710" y="4208"/>
                    </a:cubicBezTo>
                    <a:cubicBezTo>
                      <a:pt x="618" y="3522"/>
                      <a:pt x="687" y="2836"/>
                      <a:pt x="618" y="2173"/>
                    </a:cubicBezTo>
                    <a:cubicBezTo>
                      <a:pt x="550" y="1464"/>
                      <a:pt x="550" y="732"/>
                      <a:pt x="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4030;p88">
                <a:extLst>
                  <a:ext uri="{FF2B5EF4-FFF2-40B4-BE49-F238E27FC236}">
                    <a16:creationId xmlns:a16="http://schemas.microsoft.com/office/drawing/2014/main" id="{5ED7F200-D0CC-7F6A-2569-7C2B8FA1E8B0}"/>
                  </a:ext>
                </a:extLst>
              </p:cNvPr>
              <p:cNvSpPr/>
              <p:nvPr/>
            </p:nvSpPr>
            <p:spPr>
              <a:xfrm>
                <a:off x="4342775" y="4911475"/>
                <a:ext cx="246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40" extrusionOk="0">
                    <a:moveTo>
                      <a:pt x="275" y="1"/>
                    </a:moveTo>
                    <a:cubicBezTo>
                      <a:pt x="92" y="184"/>
                      <a:pt x="0" y="435"/>
                      <a:pt x="46" y="687"/>
                    </a:cubicBezTo>
                    <a:cubicBezTo>
                      <a:pt x="46" y="1304"/>
                      <a:pt x="23" y="1922"/>
                      <a:pt x="23" y="2539"/>
                    </a:cubicBezTo>
                    <a:lnTo>
                      <a:pt x="778" y="2539"/>
                    </a:lnTo>
                    <a:cubicBezTo>
                      <a:pt x="778" y="2288"/>
                      <a:pt x="686" y="2059"/>
                      <a:pt x="526" y="1876"/>
                    </a:cubicBezTo>
                    <a:cubicBezTo>
                      <a:pt x="343" y="1693"/>
                      <a:pt x="458" y="1510"/>
                      <a:pt x="526" y="1304"/>
                    </a:cubicBezTo>
                    <a:cubicBezTo>
                      <a:pt x="595" y="1098"/>
                      <a:pt x="983" y="1236"/>
                      <a:pt x="915" y="961"/>
                    </a:cubicBezTo>
                    <a:cubicBezTo>
                      <a:pt x="869" y="801"/>
                      <a:pt x="640" y="710"/>
                      <a:pt x="480" y="573"/>
                    </a:cubicBezTo>
                    <a:cubicBezTo>
                      <a:pt x="343" y="412"/>
                      <a:pt x="275" y="207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4031;p88">
                <a:extLst>
                  <a:ext uri="{FF2B5EF4-FFF2-40B4-BE49-F238E27FC236}">
                    <a16:creationId xmlns:a16="http://schemas.microsoft.com/office/drawing/2014/main" id="{922824F1-C434-8C63-1B9C-86C389FF9B7D}"/>
                  </a:ext>
                </a:extLst>
              </p:cNvPr>
              <p:cNvSpPr/>
              <p:nvPr/>
            </p:nvSpPr>
            <p:spPr>
              <a:xfrm>
                <a:off x="4355350" y="4717700"/>
                <a:ext cx="400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64" extrusionOk="0">
                    <a:moveTo>
                      <a:pt x="1532" y="0"/>
                    </a:moveTo>
                    <a:cubicBezTo>
                      <a:pt x="1258" y="23"/>
                      <a:pt x="1006" y="114"/>
                      <a:pt x="801" y="274"/>
                    </a:cubicBezTo>
                    <a:lnTo>
                      <a:pt x="778" y="274"/>
                    </a:lnTo>
                    <a:cubicBezTo>
                      <a:pt x="686" y="343"/>
                      <a:pt x="618" y="435"/>
                      <a:pt x="549" y="526"/>
                    </a:cubicBezTo>
                    <a:cubicBezTo>
                      <a:pt x="275" y="800"/>
                      <a:pt x="389" y="1281"/>
                      <a:pt x="23" y="1532"/>
                    </a:cubicBezTo>
                    <a:lnTo>
                      <a:pt x="23" y="1784"/>
                    </a:lnTo>
                    <a:cubicBezTo>
                      <a:pt x="23" y="1944"/>
                      <a:pt x="23" y="2104"/>
                      <a:pt x="0" y="2264"/>
                    </a:cubicBezTo>
                    <a:lnTo>
                      <a:pt x="778" y="2012"/>
                    </a:lnTo>
                    <a:cubicBezTo>
                      <a:pt x="1304" y="1509"/>
                      <a:pt x="1235" y="732"/>
                      <a:pt x="1601" y="160"/>
                    </a:cubicBezTo>
                    <a:cubicBezTo>
                      <a:pt x="1578" y="114"/>
                      <a:pt x="1555" y="46"/>
                      <a:pt x="1532" y="0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4032;p88">
                <a:extLst>
                  <a:ext uri="{FF2B5EF4-FFF2-40B4-BE49-F238E27FC236}">
                    <a16:creationId xmlns:a16="http://schemas.microsoft.com/office/drawing/2014/main" id="{7C842C2C-A11E-E71D-0DF2-2C92381DE0F0}"/>
                  </a:ext>
                </a:extLst>
              </p:cNvPr>
              <p:cNvSpPr/>
              <p:nvPr/>
            </p:nvSpPr>
            <p:spPr>
              <a:xfrm>
                <a:off x="4430800" y="4605075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24" y="0"/>
                    </a:moveTo>
                    <a:cubicBezTo>
                      <a:pt x="1" y="206"/>
                      <a:pt x="92" y="389"/>
                      <a:pt x="275" y="503"/>
                    </a:cubicBezTo>
                    <a:cubicBezTo>
                      <a:pt x="298" y="298"/>
                      <a:pt x="206" y="92"/>
                      <a:pt x="24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4033;p88">
                <a:extLst>
                  <a:ext uri="{FF2B5EF4-FFF2-40B4-BE49-F238E27FC236}">
                    <a16:creationId xmlns:a16="http://schemas.microsoft.com/office/drawing/2014/main" id="{59A61C9F-0498-C9E2-B6A6-E7A9A1585027}"/>
                  </a:ext>
                </a:extLst>
              </p:cNvPr>
              <p:cNvSpPr/>
              <p:nvPr/>
            </p:nvSpPr>
            <p:spPr>
              <a:xfrm>
                <a:off x="3779675" y="5313175"/>
                <a:ext cx="189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2" extrusionOk="0">
                    <a:moveTo>
                      <a:pt x="478" y="1"/>
                    </a:moveTo>
                    <a:cubicBezTo>
                      <a:pt x="295" y="1"/>
                      <a:pt x="123" y="31"/>
                      <a:pt x="1" y="214"/>
                    </a:cubicBezTo>
                    <a:cubicBezTo>
                      <a:pt x="92" y="222"/>
                      <a:pt x="186" y="232"/>
                      <a:pt x="278" y="232"/>
                    </a:cubicBezTo>
                    <a:cubicBezTo>
                      <a:pt x="460" y="232"/>
                      <a:pt x="633" y="191"/>
                      <a:pt x="755" y="8"/>
                    </a:cubicBezTo>
                    <a:cubicBezTo>
                      <a:pt x="664" y="8"/>
                      <a:pt x="570" y="1"/>
                      <a:pt x="47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4034;p88">
                <a:extLst>
                  <a:ext uri="{FF2B5EF4-FFF2-40B4-BE49-F238E27FC236}">
                    <a16:creationId xmlns:a16="http://schemas.microsoft.com/office/drawing/2014/main" id="{AB9B139F-563D-ADA0-4D89-2EC9BCC8447A}"/>
                  </a:ext>
                </a:extLst>
              </p:cNvPr>
              <p:cNvSpPr/>
              <p:nvPr/>
            </p:nvSpPr>
            <p:spPr>
              <a:xfrm>
                <a:off x="3798550" y="5306800"/>
                <a:ext cx="131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64" extrusionOk="0">
                    <a:moveTo>
                      <a:pt x="422" y="0"/>
                    </a:moveTo>
                    <a:cubicBezTo>
                      <a:pt x="253" y="0"/>
                      <a:pt x="95" y="92"/>
                      <a:pt x="0" y="263"/>
                    </a:cubicBezTo>
                    <a:cubicBezTo>
                      <a:pt x="206" y="263"/>
                      <a:pt x="389" y="172"/>
                      <a:pt x="526" y="12"/>
                    </a:cubicBezTo>
                    <a:cubicBezTo>
                      <a:pt x="491" y="4"/>
                      <a:pt x="457" y="0"/>
                      <a:pt x="422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4035;p88">
                <a:extLst>
                  <a:ext uri="{FF2B5EF4-FFF2-40B4-BE49-F238E27FC236}">
                    <a16:creationId xmlns:a16="http://schemas.microsoft.com/office/drawing/2014/main" id="{B56B234B-D1D8-FF2D-1643-2050B53B6DC1}"/>
                  </a:ext>
                </a:extLst>
              </p:cNvPr>
              <p:cNvSpPr/>
              <p:nvPr/>
            </p:nvSpPr>
            <p:spPr>
              <a:xfrm>
                <a:off x="3685350" y="5313375"/>
                <a:ext cx="114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32" extrusionOk="0">
                    <a:moveTo>
                      <a:pt x="1" y="0"/>
                    </a:moveTo>
                    <a:lnTo>
                      <a:pt x="1" y="732"/>
                    </a:lnTo>
                    <a:cubicBezTo>
                      <a:pt x="115" y="618"/>
                      <a:pt x="206" y="526"/>
                      <a:pt x="298" y="389"/>
                    </a:cubicBezTo>
                    <a:cubicBezTo>
                      <a:pt x="458" y="92"/>
                      <a:pt x="298" y="0"/>
                      <a:pt x="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4036;p88">
                <a:extLst>
                  <a:ext uri="{FF2B5EF4-FFF2-40B4-BE49-F238E27FC236}">
                    <a16:creationId xmlns:a16="http://schemas.microsoft.com/office/drawing/2014/main" id="{FD1EE4DE-E2B2-1CC8-D06B-8474FB3144C3}"/>
                  </a:ext>
                </a:extLst>
              </p:cNvPr>
              <p:cNvSpPr/>
              <p:nvPr/>
            </p:nvSpPr>
            <p:spPr>
              <a:xfrm>
                <a:off x="3735650" y="5319650"/>
                <a:ext cx="126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81" extrusionOk="0">
                    <a:moveTo>
                      <a:pt x="1" y="1"/>
                    </a:moveTo>
                    <a:cubicBezTo>
                      <a:pt x="79" y="123"/>
                      <a:pt x="163" y="181"/>
                      <a:pt x="246" y="181"/>
                    </a:cubicBezTo>
                    <a:cubicBezTo>
                      <a:pt x="334" y="181"/>
                      <a:pt x="422" y="118"/>
                      <a:pt x="50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4037;p88">
                <a:extLst>
                  <a:ext uri="{FF2B5EF4-FFF2-40B4-BE49-F238E27FC236}">
                    <a16:creationId xmlns:a16="http://schemas.microsoft.com/office/drawing/2014/main" id="{05DA9B33-E519-18A3-352F-05C892D009D5}"/>
                  </a:ext>
                </a:extLst>
              </p:cNvPr>
              <p:cNvSpPr/>
              <p:nvPr/>
            </p:nvSpPr>
            <p:spPr>
              <a:xfrm>
                <a:off x="3754525" y="5319650"/>
                <a:ext cx="63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4" extrusionOk="0">
                    <a:moveTo>
                      <a:pt x="0" y="1"/>
                    </a:moveTo>
                    <a:cubicBezTo>
                      <a:pt x="46" y="69"/>
                      <a:pt x="92" y="104"/>
                      <a:pt x="135" y="104"/>
                    </a:cubicBezTo>
                    <a:cubicBezTo>
                      <a:pt x="178" y="104"/>
                      <a:pt x="218" y="69"/>
                      <a:pt x="252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4038;p88">
                <a:extLst>
                  <a:ext uri="{FF2B5EF4-FFF2-40B4-BE49-F238E27FC236}">
                    <a16:creationId xmlns:a16="http://schemas.microsoft.com/office/drawing/2014/main" id="{18ABE42D-E859-E9C6-04FB-3B0C775746C5}"/>
                  </a:ext>
                </a:extLst>
              </p:cNvPr>
              <p:cNvSpPr/>
              <p:nvPr/>
            </p:nvSpPr>
            <p:spPr>
              <a:xfrm>
                <a:off x="3108550" y="4912050"/>
                <a:ext cx="571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66" extrusionOk="0">
                    <a:moveTo>
                      <a:pt x="297" y="1"/>
                    </a:moveTo>
                    <a:cubicBezTo>
                      <a:pt x="183" y="252"/>
                      <a:pt x="0" y="481"/>
                      <a:pt x="297" y="778"/>
                    </a:cubicBezTo>
                    <a:cubicBezTo>
                      <a:pt x="709" y="1167"/>
                      <a:pt x="1212" y="1487"/>
                      <a:pt x="1486" y="2013"/>
                    </a:cubicBezTo>
                    <a:cubicBezTo>
                      <a:pt x="1624" y="2248"/>
                      <a:pt x="1912" y="2265"/>
                      <a:pt x="2164" y="2265"/>
                    </a:cubicBezTo>
                    <a:cubicBezTo>
                      <a:pt x="2207" y="2265"/>
                      <a:pt x="2248" y="2265"/>
                      <a:pt x="2287" y="2265"/>
                    </a:cubicBezTo>
                    <a:cubicBezTo>
                      <a:pt x="1875" y="1716"/>
                      <a:pt x="1464" y="1167"/>
                      <a:pt x="1029" y="641"/>
                    </a:cubicBezTo>
                    <a:cubicBezTo>
                      <a:pt x="800" y="412"/>
                      <a:pt x="549" y="184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4039;p88">
                <a:extLst>
                  <a:ext uri="{FF2B5EF4-FFF2-40B4-BE49-F238E27FC236}">
                    <a16:creationId xmlns:a16="http://schemas.microsoft.com/office/drawing/2014/main" id="{794A1806-692D-069C-7457-0BE9F03C84AE}"/>
                  </a:ext>
                </a:extLst>
              </p:cNvPr>
              <p:cNvSpPr/>
              <p:nvPr/>
            </p:nvSpPr>
            <p:spPr>
              <a:xfrm>
                <a:off x="3170850" y="49806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98"/>
                      <a:pt x="229" y="527"/>
                      <a:pt x="527" y="527"/>
                    </a:cubicBezTo>
                    <a:cubicBezTo>
                      <a:pt x="435" y="275"/>
                      <a:pt x="275" y="92"/>
                      <a:pt x="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4040;p88">
                <a:extLst>
                  <a:ext uri="{FF2B5EF4-FFF2-40B4-BE49-F238E27FC236}">
                    <a16:creationId xmlns:a16="http://schemas.microsoft.com/office/drawing/2014/main" id="{506E44A5-F476-0E37-5F2C-DD4602F407DE}"/>
                  </a:ext>
                </a:extLst>
              </p:cNvPr>
              <p:cNvSpPr/>
              <p:nvPr/>
            </p:nvSpPr>
            <p:spPr>
              <a:xfrm>
                <a:off x="3165700" y="496807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4"/>
                    </a:lnTo>
                    <a:lnTo>
                      <a:pt x="252" y="252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4041;p88">
                <a:extLst>
                  <a:ext uri="{FF2B5EF4-FFF2-40B4-BE49-F238E27FC236}">
                    <a16:creationId xmlns:a16="http://schemas.microsoft.com/office/drawing/2014/main" id="{71109D97-F4C6-1450-0807-3C8492761C25}"/>
                  </a:ext>
                </a:extLst>
              </p:cNvPr>
              <p:cNvSpPr/>
              <p:nvPr/>
            </p:nvSpPr>
            <p:spPr>
              <a:xfrm>
                <a:off x="3321775" y="5169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0" y="1"/>
                    </a:moveTo>
                    <a:lnTo>
                      <a:pt x="275" y="229"/>
                    </a:ln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4042;p88">
                <a:extLst>
                  <a:ext uri="{FF2B5EF4-FFF2-40B4-BE49-F238E27FC236}">
                    <a16:creationId xmlns:a16="http://schemas.microsoft.com/office/drawing/2014/main" id="{A3E77D8D-8DA0-2BE2-500F-375575D92600}"/>
                  </a:ext>
                </a:extLst>
              </p:cNvPr>
              <p:cNvSpPr/>
              <p:nvPr/>
            </p:nvSpPr>
            <p:spPr>
              <a:xfrm>
                <a:off x="3065675" y="4830300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229" y="252"/>
                    </a:moveTo>
                    <a:cubicBezTo>
                      <a:pt x="137" y="184"/>
                      <a:pt x="69" y="92"/>
                      <a:pt x="0" y="1"/>
                    </a:cubicBezTo>
                    <a:cubicBezTo>
                      <a:pt x="69" y="92"/>
                      <a:pt x="137" y="184"/>
                      <a:pt x="229" y="25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4043;p88">
                <a:extLst>
                  <a:ext uri="{FF2B5EF4-FFF2-40B4-BE49-F238E27FC236}">
                    <a16:creationId xmlns:a16="http://schemas.microsoft.com/office/drawing/2014/main" id="{8E565B56-387B-0035-5448-E11EA170DDCA}"/>
                  </a:ext>
                </a:extLst>
              </p:cNvPr>
              <p:cNvSpPr/>
              <p:nvPr/>
            </p:nvSpPr>
            <p:spPr>
              <a:xfrm>
                <a:off x="3616175" y="5288225"/>
                <a:ext cx="69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" y="0"/>
                    </a:moveTo>
                    <a:lnTo>
                      <a:pt x="275" y="252"/>
                    </a:lnTo>
                    <a:cubicBezTo>
                      <a:pt x="229" y="114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4044;p88">
                <a:extLst>
                  <a:ext uri="{FF2B5EF4-FFF2-40B4-BE49-F238E27FC236}">
                    <a16:creationId xmlns:a16="http://schemas.microsoft.com/office/drawing/2014/main" id="{C1B99D64-4D8B-9174-FCFC-E7116BB83AD9}"/>
                  </a:ext>
                </a:extLst>
              </p:cNvPr>
              <p:cNvSpPr/>
              <p:nvPr/>
            </p:nvSpPr>
            <p:spPr>
              <a:xfrm>
                <a:off x="3623050" y="5294500"/>
                <a:ext cx="63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30" extrusionOk="0">
                    <a:moveTo>
                      <a:pt x="0" y="1"/>
                    </a:moveTo>
                    <a:lnTo>
                      <a:pt x="252" y="229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4045;p88">
                <a:extLst>
                  <a:ext uri="{FF2B5EF4-FFF2-40B4-BE49-F238E27FC236}">
                    <a16:creationId xmlns:a16="http://schemas.microsoft.com/office/drawing/2014/main" id="{AB8A97DD-6902-3FD8-6607-35E4FD23DC45}"/>
                  </a:ext>
                </a:extLst>
              </p:cNvPr>
              <p:cNvSpPr/>
              <p:nvPr/>
            </p:nvSpPr>
            <p:spPr>
              <a:xfrm>
                <a:off x="3422375" y="5237825"/>
                <a:ext cx="12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5" extrusionOk="0">
                    <a:moveTo>
                      <a:pt x="64" y="0"/>
                    </a:moveTo>
                    <a:cubicBezTo>
                      <a:pt x="43" y="0"/>
                      <a:pt x="22" y="1"/>
                      <a:pt x="1" y="4"/>
                    </a:cubicBezTo>
                    <a:cubicBezTo>
                      <a:pt x="96" y="155"/>
                      <a:pt x="253" y="244"/>
                      <a:pt x="408" y="244"/>
                    </a:cubicBezTo>
                    <a:cubicBezTo>
                      <a:pt x="441" y="244"/>
                      <a:pt x="473" y="240"/>
                      <a:pt x="504" y="232"/>
                    </a:cubicBezTo>
                    <a:cubicBezTo>
                      <a:pt x="422" y="89"/>
                      <a:pt x="248" y="0"/>
                      <a:pt x="64" y="0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4046;p88">
                <a:extLst>
                  <a:ext uri="{FF2B5EF4-FFF2-40B4-BE49-F238E27FC236}">
                    <a16:creationId xmlns:a16="http://schemas.microsoft.com/office/drawing/2014/main" id="{D1E04E40-BAC2-ADB0-0DA6-145C650F0B25}"/>
                  </a:ext>
                </a:extLst>
              </p:cNvPr>
              <p:cNvSpPr/>
              <p:nvPr/>
            </p:nvSpPr>
            <p:spPr>
              <a:xfrm>
                <a:off x="4316475" y="4210050"/>
                <a:ext cx="2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358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0" y="549"/>
                      <a:pt x="343" y="892"/>
                      <a:pt x="641" y="1281"/>
                    </a:cubicBezTo>
                    <a:cubicBezTo>
                      <a:pt x="673" y="1338"/>
                      <a:pt x="718" y="1358"/>
                      <a:pt x="769" y="1358"/>
                    </a:cubicBezTo>
                    <a:cubicBezTo>
                      <a:pt x="860" y="1358"/>
                      <a:pt x="972" y="1296"/>
                      <a:pt x="1075" y="128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4047;p88">
                <a:extLst>
                  <a:ext uri="{FF2B5EF4-FFF2-40B4-BE49-F238E27FC236}">
                    <a16:creationId xmlns:a16="http://schemas.microsoft.com/office/drawing/2014/main" id="{80B18081-190E-24E4-6A89-CE5F14E0472D}"/>
                  </a:ext>
                </a:extLst>
              </p:cNvPr>
              <p:cNvSpPr/>
              <p:nvPr/>
            </p:nvSpPr>
            <p:spPr>
              <a:xfrm>
                <a:off x="4299325" y="41854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526"/>
                      <a:pt x="115" y="961"/>
                      <a:pt x="778" y="984"/>
                    </a:cubicBezTo>
                    <a:cubicBezTo>
                      <a:pt x="755" y="732"/>
                      <a:pt x="663" y="458"/>
                      <a:pt x="526" y="22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4048;p88">
                <a:extLst>
                  <a:ext uri="{FF2B5EF4-FFF2-40B4-BE49-F238E27FC236}">
                    <a16:creationId xmlns:a16="http://schemas.microsoft.com/office/drawing/2014/main" id="{89FEAA69-1CE2-4637-146B-B1D03490F9A4}"/>
                  </a:ext>
                </a:extLst>
              </p:cNvPr>
              <p:cNvSpPr/>
              <p:nvPr/>
            </p:nvSpPr>
            <p:spPr>
              <a:xfrm>
                <a:off x="4237000" y="4109875"/>
                <a:ext cx="131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2" extrusionOk="0">
                    <a:moveTo>
                      <a:pt x="70" y="0"/>
                    </a:moveTo>
                    <a:cubicBezTo>
                      <a:pt x="48" y="0"/>
                      <a:pt x="25" y="2"/>
                      <a:pt x="1" y="6"/>
                    </a:cubicBezTo>
                    <a:lnTo>
                      <a:pt x="1" y="257"/>
                    </a:lnTo>
                    <a:cubicBezTo>
                      <a:pt x="105" y="404"/>
                      <a:pt x="267" y="512"/>
                      <a:pt x="452" y="512"/>
                    </a:cubicBezTo>
                    <a:cubicBezTo>
                      <a:pt x="469" y="512"/>
                      <a:pt x="486" y="511"/>
                      <a:pt x="504" y="509"/>
                    </a:cubicBezTo>
                    <a:cubicBezTo>
                      <a:pt x="525" y="235"/>
                      <a:pt x="333" y="0"/>
                      <a:pt x="7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4049;p88">
                <a:extLst>
                  <a:ext uri="{FF2B5EF4-FFF2-40B4-BE49-F238E27FC236}">
                    <a16:creationId xmlns:a16="http://schemas.microsoft.com/office/drawing/2014/main" id="{D74ED62C-9122-171F-F95E-59C11E97D0B7}"/>
                  </a:ext>
                </a:extLst>
              </p:cNvPr>
              <p:cNvSpPr/>
              <p:nvPr/>
            </p:nvSpPr>
            <p:spPr>
              <a:xfrm>
                <a:off x="4249600" y="41226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cubicBezTo>
                      <a:pt x="69" y="91"/>
                      <a:pt x="160" y="183"/>
                      <a:pt x="251" y="251"/>
                    </a:cubicBezTo>
                    <a:cubicBezTo>
                      <a:pt x="160" y="160"/>
                      <a:pt x="69" y="91"/>
                      <a:pt x="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4050;p88">
                <a:extLst>
                  <a:ext uri="{FF2B5EF4-FFF2-40B4-BE49-F238E27FC236}">
                    <a16:creationId xmlns:a16="http://schemas.microsoft.com/office/drawing/2014/main" id="{958EFCEC-5B1E-4703-96CE-DFA90F339629}"/>
                  </a:ext>
                </a:extLst>
              </p:cNvPr>
              <p:cNvSpPr/>
              <p:nvPr/>
            </p:nvSpPr>
            <p:spPr>
              <a:xfrm>
                <a:off x="4294175" y="4179175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29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4051;p88">
                <a:extLst>
                  <a:ext uri="{FF2B5EF4-FFF2-40B4-BE49-F238E27FC236}">
                    <a16:creationId xmlns:a16="http://schemas.microsoft.com/office/drawing/2014/main" id="{60396206-4F69-C7DE-D244-5ABD740FAEA5}"/>
                  </a:ext>
                </a:extLst>
              </p:cNvPr>
              <p:cNvSpPr/>
              <p:nvPr/>
            </p:nvSpPr>
            <p:spPr>
              <a:xfrm>
                <a:off x="3848850" y="3890800"/>
                <a:ext cx="126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" extrusionOk="0">
                    <a:moveTo>
                      <a:pt x="84" y="1"/>
                    </a:moveTo>
                    <a:cubicBezTo>
                      <a:pt x="56" y="1"/>
                      <a:pt x="28" y="4"/>
                      <a:pt x="0" y="11"/>
                    </a:cubicBezTo>
                    <a:cubicBezTo>
                      <a:pt x="83" y="155"/>
                      <a:pt x="257" y="243"/>
                      <a:pt x="441" y="243"/>
                    </a:cubicBezTo>
                    <a:cubicBezTo>
                      <a:pt x="461" y="243"/>
                      <a:pt x="482" y="242"/>
                      <a:pt x="504" y="240"/>
                    </a:cubicBezTo>
                    <a:cubicBezTo>
                      <a:pt x="406" y="104"/>
                      <a:pt x="243" y="1"/>
                      <a:pt x="84" y="1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4052;p88">
                <a:extLst>
                  <a:ext uri="{FF2B5EF4-FFF2-40B4-BE49-F238E27FC236}">
                    <a16:creationId xmlns:a16="http://schemas.microsoft.com/office/drawing/2014/main" id="{8C06D444-2538-4C18-7891-58C997BBECFB}"/>
                  </a:ext>
                </a:extLst>
              </p:cNvPr>
              <p:cNvSpPr/>
              <p:nvPr/>
            </p:nvSpPr>
            <p:spPr>
              <a:xfrm>
                <a:off x="4011200" y="39345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4053;p88">
                <a:extLst>
                  <a:ext uri="{FF2B5EF4-FFF2-40B4-BE49-F238E27FC236}">
                    <a16:creationId xmlns:a16="http://schemas.microsoft.com/office/drawing/2014/main" id="{8F8B4B3D-998B-D9BC-8A44-4E46B5E8A916}"/>
                  </a:ext>
                </a:extLst>
              </p:cNvPr>
              <p:cNvSpPr/>
              <p:nvPr/>
            </p:nvSpPr>
            <p:spPr>
              <a:xfrm>
                <a:off x="4382225" y="4366675"/>
                <a:ext cx="51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207"/>
                    </a:move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4054;p88">
                <a:extLst>
                  <a:ext uri="{FF2B5EF4-FFF2-40B4-BE49-F238E27FC236}">
                    <a16:creationId xmlns:a16="http://schemas.microsoft.com/office/drawing/2014/main" id="{24712716-F8A2-FFD7-C2D9-5DB655E3C7CD}"/>
                  </a:ext>
                </a:extLst>
              </p:cNvPr>
              <p:cNvSpPr/>
              <p:nvPr/>
            </p:nvSpPr>
            <p:spPr>
              <a:xfrm>
                <a:off x="3857425" y="5293450"/>
                <a:ext cx="49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56" extrusionOk="0">
                    <a:moveTo>
                      <a:pt x="1205" y="0"/>
                    </a:moveTo>
                    <a:cubicBezTo>
                      <a:pt x="926" y="0"/>
                      <a:pt x="629" y="197"/>
                      <a:pt x="298" y="294"/>
                    </a:cubicBezTo>
                    <a:cubicBezTo>
                      <a:pt x="115" y="340"/>
                      <a:pt x="0" y="454"/>
                      <a:pt x="69" y="614"/>
                    </a:cubicBezTo>
                    <a:cubicBezTo>
                      <a:pt x="129" y="694"/>
                      <a:pt x="223" y="756"/>
                      <a:pt x="321" y="756"/>
                    </a:cubicBezTo>
                    <a:cubicBezTo>
                      <a:pt x="336" y="756"/>
                      <a:pt x="351" y="754"/>
                      <a:pt x="366" y="751"/>
                    </a:cubicBezTo>
                    <a:cubicBezTo>
                      <a:pt x="847" y="660"/>
                      <a:pt x="1327" y="546"/>
                      <a:pt x="1784" y="431"/>
                    </a:cubicBezTo>
                    <a:cubicBezTo>
                      <a:pt x="1853" y="408"/>
                      <a:pt x="1898" y="317"/>
                      <a:pt x="1921" y="248"/>
                    </a:cubicBezTo>
                    <a:cubicBezTo>
                      <a:pt x="1967" y="65"/>
                      <a:pt x="1830" y="65"/>
                      <a:pt x="1715" y="43"/>
                    </a:cubicBezTo>
                    <a:cubicBezTo>
                      <a:pt x="1578" y="20"/>
                      <a:pt x="1464" y="20"/>
                      <a:pt x="1350" y="20"/>
                    </a:cubicBezTo>
                    <a:cubicBezTo>
                      <a:pt x="1302" y="6"/>
                      <a:pt x="1254" y="0"/>
                      <a:pt x="1205" y="0"/>
                    </a:cubicBezTo>
                    <a:close/>
                  </a:path>
                </a:pathLst>
              </a:custGeom>
              <a:solidFill>
                <a:srgbClr val="EC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4055;p88">
                <a:extLst>
                  <a:ext uri="{FF2B5EF4-FFF2-40B4-BE49-F238E27FC236}">
                    <a16:creationId xmlns:a16="http://schemas.microsoft.com/office/drawing/2014/main" id="{4535E633-C438-1312-C8E7-B98891E1F69D}"/>
                  </a:ext>
                </a:extLst>
              </p:cNvPr>
              <p:cNvSpPr/>
              <p:nvPr/>
            </p:nvSpPr>
            <p:spPr>
              <a:xfrm>
                <a:off x="4399925" y="4693100"/>
                <a:ext cx="1260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25" extrusionOk="0">
                    <a:moveTo>
                      <a:pt x="504" y="1"/>
                    </a:moveTo>
                    <a:lnTo>
                      <a:pt x="504" y="1"/>
                    </a:lnTo>
                    <a:cubicBezTo>
                      <a:pt x="184" y="92"/>
                      <a:pt x="1" y="412"/>
                      <a:pt x="1" y="733"/>
                    </a:cubicBezTo>
                    <a:lnTo>
                      <a:pt x="138" y="824"/>
                    </a:lnTo>
                    <a:lnTo>
                      <a:pt x="252" y="733"/>
                    </a:lnTo>
                    <a:cubicBezTo>
                      <a:pt x="344" y="481"/>
                      <a:pt x="412" y="229"/>
                      <a:pt x="504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4056;p88">
                <a:extLst>
                  <a:ext uri="{FF2B5EF4-FFF2-40B4-BE49-F238E27FC236}">
                    <a16:creationId xmlns:a16="http://schemas.microsoft.com/office/drawing/2014/main" id="{87C43164-A425-6ECF-EF1D-9B1BB67E5942}"/>
                  </a:ext>
                </a:extLst>
              </p:cNvPr>
              <p:cNvSpPr/>
              <p:nvPr/>
            </p:nvSpPr>
            <p:spPr>
              <a:xfrm>
                <a:off x="4425650" y="4661100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230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4057;p88">
                <a:extLst>
                  <a:ext uri="{FF2B5EF4-FFF2-40B4-BE49-F238E27FC236}">
                    <a16:creationId xmlns:a16="http://schemas.microsoft.com/office/drawing/2014/main" id="{DEF38BE5-9E40-CD27-5821-0D9F0102C46F}"/>
                  </a:ext>
                </a:extLst>
              </p:cNvPr>
              <p:cNvSpPr/>
              <p:nvPr/>
            </p:nvSpPr>
            <p:spPr>
              <a:xfrm>
                <a:off x="4412500" y="4686250"/>
                <a:ext cx="63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2" extrusionOk="0">
                    <a:moveTo>
                      <a:pt x="252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4058;p88">
                <a:extLst>
                  <a:ext uri="{FF2B5EF4-FFF2-40B4-BE49-F238E27FC236}">
                    <a16:creationId xmlns:a16="http://schemas.microsoft.com/office/drawing/2014/main" id="{CA1E12E6-44EA-414A-EC18-D0041A767878}"/>
                  </a:ext>
                </a:extLst>
              </p:cNvPr>
              <p:cNvSpPr/>
              <p:nvPr/>
            </p:nvSpPr>
            <p:spPr>
              <a:xfrm>
                <a:off x="4393650" y="4711400"/>
                <a:ext cx="76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68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46" y="262"/>
                      <a:pt x="86" y="268"/>
                      <a:pt x="122" y="268"/>
                    </a:cubicBezTo>
                    <a:cubicBezTo>
                      <a:pt x="248" y="268"/>
                      <a:pt x="305" y="197"/>
                      <a:pt x="252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4059;p88">
                <a:extLst>
                  <a:ext uri="{FF2B5EF4-FFF2-40B4-BE49-F238E27FC236}">
                    <a16:creationId xmlns:a16="http://schemas.microsoft.com/office/drawing/2014/main" id="{BFCFEF55-227B-95F4-15B1-CD7A43F73756}"/>
                  </a:ext>
                </a:extLst>
              </p:cNvPr>
              <p:cNvSpPr/>
              <p:nvPr/>
            </p:nvSpPr>
            <p:spPr>
              <a:xfrm>
                <a:off x="4369625" y="4724550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30" y="0"/>
                    </a:moveTo>
                    <a:lnTo>
                      <a:pt x="230" y="0"/>
                    </a:lnTo>
                    <a:cubicBezTo>
                      <a:pt x="92" y="23"/>
                      <a:pt x="1" y="138"/>
                      <a:pt x="1" y="252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4060;p88">
                <a:extLst>
                  <a:ext uri="{FF2B5EF4-FFF2-40B4-BE49-F238E27FC236}">
                    <a16:creationId xmlns:a16="http://schemas.microsoft.com/office/drawing/2014/main" id="{65C2908D-B162-FDC9-3508-890930FD1F45}"/>
                  </a:ext>
                </a:extLst>
              </p:cNvPr>
              <p:cNvSpPr/>
              <p:nvPr/>
            </p:nvSpPr>
            <p:spPr>
              <a:xfrm>
                <a:off x="4374775" y="4711975"/>
                <a:ext cx="3205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242" extrusionOk="0">
                    <a:moveTo>
                      <a:pt x="1007" y="0"/>
                    </a:moveTo>
                    <a:lnTo>
                      <a:pt x="755" y="229"/>
                    </a:lnTo>
                    <a:cubicBezTo>
                      <a:pt x="389" y="732"/>
                      <a:pt x="1" y="1212"/>
                      <a:pt x="161" y="1898"/>
                    </a:cubicBezTo>
                    <a:cubicBezTo>
                      <a:pt x="184" y="2013"/>
                      <a:pt x="69" y="2127"/>
                      <a:pt x="1" y="2241"/>
                    </a:cubicBezTo>
                    <a:lnTo>
                      <a:pt x="504" y="2241"/>
                    </a:lnTo>
                    <a:cubicBezTo>
                      <a:pt x="527" y="2081"/>
                      <a:pt x="527" y="1921"/>
                      <a:pt x="550" y="1761"/>
                    </a:cubicBezTo>
                    <a:cubicBezTo>
                      <a:pt x="595" y="1487"/>
                      <a:pt x="1098" y="1578"/>
                      <a:pt x="1007" y="1327"/>
                    </a:cubicBezTo>
                    <a:cubicBezTo>
                      <a:pt x="915" y="1121"/>
                      <a:pt x="961" y="869"/>
                      <a:pt x="1121" y="686"/>
                    </a:cubicBezTo>
                    <a:cubicBezTo>
                      <a:pt x="1236" y="481"/>
                      <a:pt x="1281" y="229"/>
                      <a:pt x="125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4061;p88">
                <a:extLst>
                  <a:ext uri="{FF2B5EF4-FFF2-40B4-BE49-F238E27FC236}">
                    <a16:creationId xmlns:a16="http://schemas.microsoft.com/office/drawing/2014/main" id="{9D81A112-64D5-6AE2-DD1E-A93573D6581D}"/>
                  </a:ext>
                </a:extLst>
              </p:cNvPr>
              <p:cNvSpPr/>
              <p:nvPr/>
            </p:nvSpPr>
            <p:spPr>
              <a:xfrm>
                <a:off x="4415375" y="4722675"/>
                <a:ext cx="16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56" extrusionOk="0">
                    <a:moveTo>
                      <a:pt x="187" y="1"/>
                    </a:moveTo>
                    <a:cubicBezTo>
                      <a:pt x="126" y="1"/>
                      <a:pt x="56" y="34"/>
                      <a:pt x="0" y="53"/>
                    </a:cubicBezTo>
                    <a:cubicBezTo>
                      <a:pt x="46" y="121"/>
                      <a:pt x="46" y="213"/>
                      <a:pt x="92" y="258"/>
                    </a:cubicBezTo>
                    <a:cubicBezTo>
                      <a:pt x="275" y="373"/>
                      <a:pt x="458" y="464"/>
                      <a:pt x="641" y="556"/>
                    </a:cubicBezTo>
                    <a:cubicBezTo>
                      <a:pt x="641" y="304"/>
                      <a:pt x="480" y="75"/>
                      <a:pt x="229" y="7"/>
                    </a:cubicBezTo>
                    <a:cubicBezTo>
                      <a:pt x="216" y="3"/>
                      <a:pt x="202" y="1"/>
                      <a:pt x="18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4062;p88">
                <a:extLst>
                  <a:ext uri="{FF2B5EF4-FFF2-40B4-BE49-F238E27FC236}">
                    <a16:creationId xmlns:a16="http://schemas.microsoft.com/office/drawing/2014/main" id="{1E4D8C8C-F399-2D8A-E865-2DC6977A8908}"/>
                  </a:ext>
                </a:extLst>
              </p:cNvPr>
              <p:cNvSpPr/>
              <p:nvPr/>
            </p:nvSpPr>
            <p:spPr>
              <a:xfrm>
                <a:off x="4386775" y="4768000"/>
                <a:ext cx="13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55" extrusionOk="0">
                    <a:moveTo>
                      <a:pt x="24" y="0"/>
                    </a:moveTo>
                    <a:cubicBezTo>
                      <a:pt x="1" y="320"/>
                      <a:pt x="207" y="641"/>
                      <a:pt x="527" y="755"/>
                    </a:cubicBezTo>
                    <a:cubicBezTo>
                      <a:pt x="550" y="412"/>
                      <a:pt x="344" y="115"/>
                      <a:pt x="24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4063;p88">
                <a:extLst>
                  <a:ext uri="{FF2B5EF4-FFF2-40B4-BE49-F238E27FC236}">
                    <a16:creationId xmlns:a16="http://schemas.microsoft.com/office/drawing/2014/main" id="{35EDE2FF-4421-2C01-18AA-46416F83C88B}"/>
                  </a:ext>
                </a:extLst>
              </p:cNvPr>
              <p:cNvSpPr/>
              <p:nvPr/>
            </p:nvSpPr>
            <p:spPr>
              <a:xfrm>
                <a:off x="4423375" y="4742850"/>
                <a:ext cx="8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2" extrusionOk="0">
                    <a:moveTo>
                      <a:pt x="321" y="0"/>
                    </a:moveTo>
                    <a:cubicBezTo>
                      <a:pt x="229" y="0"/>
                      <a:pt x="160" y="23"/>
                      <a:pt x="92" y="23"/>
                    </a:cubicBezTo>
                    <a:cubicBezTo>
                      <a:pt x="46" y="46"/>
                      <a:pt x="0" y="69"/>
                      <a:pt x="0" y="92"/>
                    </a:cubicBezTo>
                    <a:cubicBezTo>
                      <a:pt x="0" y="159"/>
                      <a:pt x="49" y="201"/>
                      <a:pt x="103" y="201"/>
                    </a:cubicBezTo>
                    <a:cubicBezTo>
                      <a:pt x="122" y="201"/>
                      <a:pt x="142" y="195"/>
                      <a:pt x="160" y="183"/>
                    </a:cubicBezTo>
                    <a:cubicBezTo>
                      <a:pt x="229" y="115"/>
                      <a:pt x="275" y="69"/>
                      <a:pt x="321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4064;p88">
                <a:extLst>
                  <a:ext uri="{FF2B5EF4-FFF2-40B4-BE49-F238E27FC236}">
                    <a16:creationId xmlns:a16="http://schemas.microsoft.com/office/drawing/2014/main" id="{3522B877-3FDE-8CC7-57B3-094909AD471F}"/>
                  </a:ext>
                </a:extLst>
              </p:cNvPr>
              <p:cNvSpPr/>
              <p:nvPr/>
            </p:nvSpPr>
            <p:spPr>
              <a:xfrm>
                <a:off x="4431375" y="473655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1" y="252"/>
                    </a:lnTo>
                    <a:lnTo>
                      <a:pt x="252" y="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8" name="Agrupar 5197">
              <a:extLst>
                <a:ext uri="{FF2B5EF4-FFF2-40B4-BE49-F238E27FC236}">
                  <a16:creationId xmlns:a16="http://schemas.microsoft.com/office/drawing/2014/main" id="{E0A8093A-1437-3085-4135-07B3DC41662E}"/>
                </a:ext>
              </a:extLst>
            </p:cNvPr>
            <p:cNvGrpSpPr/>
            <p:nvPr/>
          </p:nvGrpSpPr>
          <p:grpSpPr>
            <a:xfrm>
              <a:off x="6998396" y="2195721"/>
              <a:ext cx="473465" cy="469461"/>
              <a:chOff x="6998396" y="2195721"/>
              <a:chExt cx="473465" cy="469461"/>
            </a:xfrm>
          </p:grpSpPr>
          <p:sp>
            <p:nvSpPr>
              <p:cNvPr id="5180" name="Google Shape;28457;p152">
                <a:extLst>
                  <a:ext uri="{FF2B5EF4-FFF2-40B4-BE49-F238E27FC236}">
                    <a16:creationId xmlns:a16="http://schemas.microsoft.com/office/drawing/2014/main" id="{1055A01F-76C9-E30A-910F-6BDF2B0F7380}"/>
                  </a:ext>
                </a:extLst>
              </p:cNvPr>
              <p:cNvSpPr/>
              <p:nvPr/>
            </p:nvSpPr>
            <p:spPr>
              <a:xfrm>
                <a:off x="6998396" y="2195721"/>
                <a:ext cx="473465" cy="469461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14537" extrusionOk="0">
                    <a:moveTo>
                      <a:pt x="7037" y="2439"/>
                    </a:moveTo>
                    <a:lnTo>
                      <a:pt x="7037" y="3581"/>
                    </a:lnTo>
                    <a:cubicBezTo>
                      <a:pt x="5216" y="3735"/>
                      <a:pt x="3797" y="5185"/>
                      <a:pt x="3642" y="6975"/>
                    </a:cubicBezTo>
                    <a:lnTo>
                      <a:pt x="2501" y="6975"/>
                    </a:lnTo>
                    <a:cubicBezTo>
                      <a:pt x="2655" y="4537"/>
                      <a:pt x="4599" y="2593"/>
                      <a:pt x="7037" y="2439"/>
                    </a:cubicBezTo>
                    <a:close/>
                    <a:moveTo>
                      <a:pt x="7624" y="2439"/>
                    </a:moveTo>
                    <a:cubicBezTo>
                      <a:pt x="10062" y="2593"/>
                      <a:pt x="12006" y="4537"/>
                      <a:pt x="12129" y="6975"/>
                    </a:cubicBezTo>
                    <a:lnTo>
                      <a:pt x="11018" y="6975"/>
                    </a:lnTo>
                    <a:cubicBezTo>
                      <a:pt x="10864" y="5185"/>
                      <a:pt x="9414" y="3735"/>
                      <a:pt x="7624" y="3581"/>
                    </a:cubicBezTo>
                    <a:lnTo>
                      <a:pt x="7624" y="2439"/>
                    </a:lnTo>
                    <a:close/>
                    <a:moveTo>
                      <a:pt x="7315" y="4136"/>
                    </a:moveTo>
                    <a:cubicBezTo>
                      <a:pt x="10247" y="4136"/>
                      <a:pt x="11574" y="7809"/>
                      <a:pt x="9321" y="9691"/>
                    </a:cubicBezTo>
                    <a:cubicBezTo>
                      <a:pt x="9228" y="8457"/>
                      <a:pt x="8279" y="7839"/>
                      <a:pt x="7330" y="7839"/>
                    </a:cubicBezTo>
                    <a:cubicBezTo>
                      <a:pt x="6381" y="7839"/>
                      <a:pt x="5432" y="8457"/>
                      <a:pt x="5340" y="9691"/>
                    </a:cubicBezTo>
                    <a:cubicBezTo>
                      <a:pt x="3087" y="7809"/>
                      <a:pt x="4414" y="4136"/>
                      <a:pt x="7315" y="4136"/>
                    </a:cubicBezTo>
                    <a:close/>
                    <a:moveTo>
                      <a:pt x="7315" y="8403"/>
                    </a:moveTo>
                    <a:cubicBezTo>
                      <a:pt x="8025" y="8403"/>
                      <a:pt x="8735" y="8873"/>
                      <a:pt x="8735" y="9815"/>
                    </a:cubicBezTo>
                    <a:lnTo>
                      <a:pt x="8735" y="10062"/>
                    </a:lnTo>
                    <a:cubicBezTo>
                      <a:pt x="8303" y="10278"/>
                      <a:pt x="7816" y="10386"/>
                      <a:pt x="7327" y="10386"/>
                    </a:cubicBezTo>
                    <a:cubicBezTo>
                      <a:pt x="6837" y="10386"/>
                      <a:pt x="6343" y="10278"/>
                      <a:pt x="5895" y="10062"/>
                    </a:cubicBezTo>
                    <a:lnTo>
                      <a:pt x="5895" y="9815"/>
                    </a:lnTo>
                    <a:cubicBezTo>
                      <a:pt x="5895" y="8873"/>
                      <a:pt x="6605" y="8403"/>
                      <a:pt x="7315" y="8403"/>
                    </a:cubicBezTo>
                    <a:close/>
                    <a:moveTo>
                      <a:pt x="3673" y="7562"/>
                    </a:moveTo>
                    <a:cubicBezTo>
                      <a:pt x="3797" y="9352"/>
                      <a:pt x="5247" y="10802"/>
                      <a:pt x="7068" y="10957"/>
                    </a:cubicBezTo>
                    <a:lnTo>
                      <a:pt x="7068" y="12068"/>
                    </a:lnTo>
                    <a:cubicBezTo>
                      <a:pt x="4630" y="11944"/>
                      <a:pt x="2686" y="10000"/>
                      <a:pt x="2531" y="7562"/>
                    </a:cubicBezTo>
                    <a:close/>
                    <a:moveTo>
                      <a:pt x="7330" y="1"/>
                    </a:moveTo>
                    <a:cubicBezTo>
                      <a:pt x="7184" y="1"/>
                      <a:pt x="7037" y="93"/>
                      <a:pt x="7037" y="278"/>
                    </a:cubicBezTo>
                    <a:lnTo>
                      <a:pt x="7037" y="1883"/>
                    </a:lnTo>
                    <a:cubicBezTo>
                      <a:pt x="4291" y="2037"/>
                      <a:pt x="2099" y="4229"/>
                      <a:pt x="1945" y="6975"/>
                    </a:cubicBezTo>
                    <a:lnTo>
                      <a:pt x="340" y="6975"/>
                    </a:lnTo>
                    <a:cubicBezTo>
                      <a:pt x="1" y="7037"/>
                      <a:pt x="1" y="7500"/>
                      <a:pt x="340" y="7562"/>
                    </a:cubicBezTo>
                    <a:lnTo>
                      <a:pt x="1945" y="7562"/>
                    </a:lnTo>
                    <a:cubicBezTo>
                      <a:pt x="2099" y="10308"/>
                      <a:pt x="4291" y="12500"/>
                      <a:pt x="7037" y="12654"/>
                    </a:cubicBezTo>
                    <a:lnTo>
                      <a:pt x="7037" y="14259"/>
                    </a:lnTo>
                    <a:cubicBezTo>
                      <a:pt x="7037" y="14444"/>
                      <a:pt x="7184" y="14536"/>
                      <a:pt x="7330" y="14536"/>
                    </a:cubicBezTo>
                    <a:cubicBezTo>
                      <a:pt x="7477" y="14536"/>
                      <a:pt x="7624" y="14444"/>
                      <a:pt x="7624" y="14259"/>
                    </a:cubicBezTo>
                    <a:lnTo>
                      <a:pt x="7624" y="12654"/>
                    </a:lnTo>
                    <a:cubicBezTo>
                      <a:pt x="8611" y="12592"/>
                      <a:pt x="9599" y="12253"/>
                      <a:pt x="10432" y="11666"/>
                    </a:cubicBezTo>
                    <a:cubicBezTo>
                      <a:pt x="10555" y="11574"/>
                      <a:pt x="10586" y="11419"/>
                      <a:pt x="10494" y="11296"/>
                    </a:cubicBezTo>
                    <a:cubicBezTo>
                      <a:pt x="10438" y="11221"/>
                      <a:pt x="10359" y="11180"/>
                      <a:pt x="10278" y="11180"/>
                    </a:cubicBezTo>
                    <a:cubicBezTo>
                      <a:pt x="10226" y="11180"/>
                      <a:pt x="10172" y="11198"/>
                      <a:pt x="10123" y="11234"/>
                    </a:cubicBezTo>
                    <a:cubicBezTo>
                      <a:pt x="9383" y="11728"/>
                      <a:pt x="8519" y="12037"/>
                      <a:pt x="7624" y="12098"/>
                    </a:cubicBezTo>
                    <a:lnTo>
                      <a:pt x="7624" y="10957"/>
                    </a:lnTo>
                    <a:cubicBezTo>
                      <a:pt x="9444" y="10802"/>
                      <a:pt x="10864" y="9383"/>
                      <a:pt x="11018" y="7562"/>
                    </a:cubicBezTo>
                    <a:lnTo>
                      <a:pt x="12160" y="7562"/>
                    </a:lnTo>
                    <a:cubicBezTo>
                      <a:pt x="12129" y="8210"/>
                      <a:pt x="11975" y="8827"/>
                      <a:pt x="11666" y="9413"/>
                    </a:cubicBezTo>
                    <a:cubicBezTo>
                      <a:pt x="11523" y="9639"/>
                      <a:pt x="11733" y="9850"/>
                      <a:pt x="11935" y="9850"/>
                    </a:cubicBezTo>
                    <a:cubicBezTo>
                      <a:pt x="12038" y="9850"/>
                      <a:pt x="12139" y="9795"/>
                      <a:pt x="12191" y="9660"/>
                    </a:cubicBezTo>
                    <a:cubicBezTo>
                      <a:pt x="12500" y="9012"/>
                      <a:pt x="12685" y="8302"/>
                      <a:pt x="12716" y="7562"/>
                    </a:cubicBezTo>
                    <a:lnTo>
                      <a:pt x="14321" y="7562"/>
                    </a:lnTo>
                    <a:cubicBezTo>
                      <a:pt x="14660" y="7531"/>
                      <a:pt x="14660" y="7037"/>
                      <a:pt x="14321" y="7006"/>
                    </a:cubicBezTo>
                    <a:lnTo>
                      <a:pt x="14321" y="6975"/>
                    </a:lnTo>
                    <a:lnTo>
                      <a:pt x="12716" y="6975"/>
                    </a:lnTo>
                    <a:cubicBezTo>
                      <a:pt x="12561" y="4229"/>
                      <a:pt x="10370" y="2037"/>
                      <a:pt x="7624" y="1883"/>
                    </a:cubicBezTo>
                    <a:lnTo>
                      <a:pt x="7624" y="278"/>
                    </a:lnTo>
                    <a:cubicBezTo>
                      <a:pt x="7624" y="93"/>
                      <a:pt x="7477" y="1"/>
                      <a:pt x="7330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28458;p152">
                <a:extLst>
                  <a:ext uri="{FF2B5EF4-FFF2-40B4-BE49-F238E27FC236}">
                    <a16:creationId xmlns:a16="http://schemas.microsoft.com/office/drawing/2014/main" id="{C5E00684-9B9B-3B54-4608-17468F1439C9}"/>
                  </a:ext>
                </a:extLst>
              </p:cNvPr>
              <p:cNvSpPr/>
              <p:nvPr/>
            </p:nvSpPr>
            <p:spPr>
              <a:xfrm>
                <a:off x="7033274" y="2531613"/>
                <a:ext cx="105376" cy="100726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19" extrusionOk="0">
                    <a:moveTo>
                      <a:pt x="279" y="0"/>
                    </a:moveTo>
                    <a:cubicBezTo>
                      <a:pt x="124" y="0"/>
                      <a:pt x="1" y="123"/>
                      <a:pt x="1" y="278"/>
                    </a:cubicBezTo>
                    <a:lnTo>
                      <a:pt x="1" y="2839"/>
                    </a:lnTo>
                    <a:cubicBezTo>
                      <a:pt x="1" y="2994"/>
                      <a:pt x="124" y="3117"/>
                      <a:pt x="279" y="3117"/>
                    </a:cubicBezTo>
                    <a:lnTo>
                      <a:pt x="2840" y="3117"/>
                    </a:lnTo>
                    <a:cubicBezTo>
                      <a:pt x="2850" y="3118"/>
                      <a:pt x="2860" y="3118"/>
                      <a:pt x="2870" y="3118"/>
                    </a:cubicBezTo>
                    <a:cubicBezTo>
                      <a:pt x="3262" y="3118"/>
                      <a:pt x="3262" y="2530"/>
                      <a:pt x="2870" y="2530"/>
                    </a:cubicBezTo>
                    <a:cubicBezTo>
                      <a:pt x="2860" y="2530"/>
                      <a:pt x="2850" y="2530"/>
                      <a:pt x="2840" y="2531"/>
                    </a:cubicBezTo>
                    <a:lnTo>
                      <a:pt x="587" y="2531"/>
                    </a:lnTo>
                    <a:lnTo>
                      <a:pt x="587" y="278"/>
                    </a:lnTo>
                    <a:cubicBezTo>
                      <a:pt x="556" y="123"/>
                      <a:pt x="433" y="0"/>
                      <a:pt x="27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28459;p152">
                <a:extLst>
                  <a:ext uri="{FF2B5EF4-FFF2-40B4-BE49-F238E27FC236}">
                    <a16:creationId xmlns:a16="http://schemas.microsoft.com/office/drawing/2014/main" id="{C281063B-755A-2C6A-A5D0-7169B4FA0593}"/>
                  </a:ext>
                </a:extLst>
              </p:cNvPr>
              <p:cNvSpPr/>
              <p:nvPr/>
            </p:nvSpPr>
            <p:spPr>
              <a:xfrm>
                <a:off x="7336258" y="2530838"/>
                <a:ext cx="100693" cy="101468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142" extrusionOk="0">
                    <a:moveTo>
                      <a:pt x="2825" y="1"/>
                    </a:moveTo>
                    <a:cubicBezTo>
                      <a:pt x="2678" y="1"/>
                      <a:pt x="2532" y="101"/>
                      <a:pt x="2532" y="302"/>
                    </a:cubicBezTo>
                    <a:lnTo>
                      <a:pt x="2532" y="2555"/>
                    </a:lnTo>
                    <a:lnTo>
                      <a:pt x="279" y="2555"/>
                    </a:lnTo>
                    <a:cubicBezTo>
                      <a:pt x="124" y="2555"/>
                      <a:pt x="1" y="2678"/>
                      <a:pt x="1" y="2863"/>
                    </a:cubicBezTo>
                    <a:cubicBezTo>
                      <a:pt x="1" y="3018"/>
                      <a:pt x="124" y="3141"/>
                      <a:pt x="279" y="3141"/>
                    </a:cubicBezTo>
                    <a:lnTo>
                      <a:pt x="2840" y="3141"/>
                    </a:lnTo>
                    <a:cubicBezTo>
                      <a:pt x="2994" y="3141"/>
                      <a:pt x="3118" y="3018"/>
                      <a:pt x="3118" y="2863"/>
                    </a:cubicBezTo>
                    <a:lnTo>
                      <a:pt x="3118" y="302"/>
                    </a:lnTo>
                    <a:cubicBezTo>
                      <a:pt x="3118" y="101"/>
                      <a:pt x="2971" y="1"/>
                      <a:pt x="282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28460;p152">
                <a:extLst>
                  <a:ext uri="{FF2B5EF4-FFF2-40B4-BE49-F238E27FC236}">
                    <a16:creationId xmlns:a16="http://schemas.microsoft.com/office/drawing/2014/main" id="{B5D0F141-B544-4E8A-1768-D1B9D4703120}"/>
                  </a:ext>
                </a:extLst>
              </p:cNvPr>
              <p:cNvSpPr/>
              <p:nvPr/>
            </p:nvSpPr>
            <p:spPr>
              <a:xfrm>
                <a:off x="7033274" y="2229468"/>
                <a:ext cx="105376" cy="10082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22" extrusionOk="0">
                    <a:moveTo>
                      <a:pt x="2896" y="1"/>
                    </a:moveTo>
                    <a:cubicBezTo>
                      <a:pt x="2879" y="1"/>
                      <a:pt x="2860" y="2"/>
                      <a:pt x="2840" y="5"/>
                    </a:cubicBezTo>
                    <a:lnTo>
                      <a:pt x="279" y="5"/>
                    </a:lnTo>
                    <a:cubicBezTo>
                      <a:pt x="124" y="5"/>
                      <a:pt x="1" y="128"/>
                      <a:pt x="1" y="283"/>
                    </a:cubicBezTo>
                    <a:lnTo>
                      <a:pt x="1" y="2844"/>
                    </a:lnTo>
                    <a:cubicBezTo>
                      <a:pt x="1" y="2998"/>
                      <a:pt x="124" y="3122"/>
                      <a:pt x="279" y="3122"/>
                    </a:cubicBezTo>
                    <a:cubicBezTo>
                      <a:pt x="433" y="3122"/>
                      <a:pt x="556" y="2998"/>
                      <a:pt x="587" y="2844"/>
                    </a:cubicBezTo>
                    <a:lnTo>
                      <a:pt x="587" y="560"/>
                    </a:lnTo>
                    <a:lnTo>
                      <a:pt x="2840" y="560"/>
                    </a:lnTo>
                    <a:cubicBezTo>
                      <a:pt x="2850" y="561"/>
                      <a:pt x="2860" y="561"/>
                      <a:pt x="2870" y="561"/>
                    </a:cubicBezTo>
                    <a:cubicBezTo>
                      <a:pt x="3253" y="561"/>
                      <a:pt x="3262" y="1"/>
                      <a:pt x="2896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28461;p152">
                <a:extLst>
                  <a:ext uri="{FF2B5EF4-FFF2-40B4-BE49-F238E27FC236}">
                    <a16:creationId xmlns:a16="http://schemas.microsoft.com/office/drawing/2014/main" id="{11F94E3A-323F-EA24-7540-E89172056AF4}"/>
                  </a:ext>
                </a:extLst>
              </p:cNvPr>
              <p:cNvSpPr/>
              <p:nvPr/>
            </p:nvSpPr>
            <p:spPr>
              <a:xfrm>
                <a:off x="7331607" y="2228564"/>
                <a:ext cx="105344" cy="101727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50" extrusionOk="0">
                    <a:moveTo>
                      <a:pt x="393" y="1"/>
                    </a:moveTo>
                    <a:cubicBezTo>
                      <a:pt x="0" y="1"/>
                      <a:pt x="0" y="589"/>
                      <a:pt x="393" y="589"/>
                    </a:cubicBezTo>
                    <a:cubicBezTo>
                      <a:pt x="403" y="589"/>
                      <a:pt x="413" y="589"/>
                      <a:pt x="423" y="588"/>
                    </a:cubicBezTo>
                    <a:lnTo>
                      <a:pt x="2676" y="588"/>
                    </a:lnTo>
                    <a:lnTo>
                      <a:pt x="2676" y="2872"/>
                    </a:lnTo>
                    <a:cubicBezTo>
                      <a:pt x="2676" y="3026"/>
                      <a:pt x="2799" y="3150"/>
                      <a:pt x="2984" y="3150"/>
                    </a:cubicBezTo>
                    <a:lnTo>
                      <a:pt x="2984" y="3119"/>
                    </a:lnTo>
                    <a:cubicBezTo>
                      <a:pt x="3138" y="3119"/>
                      <a:pt x="3262" y="2996"/>
                      <a:pt x="3262" y="2841"/>
                    </a:cubicBezTo>
                    <a:lnTo>
                      <a:pt x="3262" y="280"/>
                    </a:lnTo>
                    <a:cubicBezTo>
                      <a:pt x="3262" y="125"/>
                      <a:pt x="3138" y="2"/>
                      <a:pt x="2984" y="2"/>
                    </a:cubicBezTo>
                    <a:lnTo>
                      <a:pt x="423" y="2"/>
                    </a:lnTo>
                    <a:cubicBezTo>
                      <a:pt x="413" y="1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Elipse 5184">
                <a:extLst>
                  <a:ext uri="{FF2B5EF4-FFF2-40B4-BE49-F238E27FC236}">
                    <a16:creationId xmlns:a16="http://schemas.microsoft.com/office/drawing/2014/main" id="{10DCFE45-ED4F-7346-3541-8F8184B5E47A}"/>
                  </a:ext>
                </a:extLst>
              </p:cNvPr>
              <p:cNvSpPr/>
              <p:nvPr/>
            </p:nvSpPr>
            <p:spPr>
              <a:xfrm>
                <a:off x="7155034" y="2372164"/>
                <a:ext cx="146171" cy="1461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" name="Google Shape;14401;p124">
            <a:extLst>
              <a:ext uri="{FF2B5EF4-FFF2-40B4-BE49-F238E27FC236}">
                <a16:creationId xmlns:a16="http://schemas.microsoft.com/office/drawing/2014/main" id="{BD5BED79-95FE-F590-0F8B-125A8EA6A4A5}"/>
              </a:ext>
            </a:extLst>
          </p:cNvPr>
          <p:cNvGrpSpPr/>
          <p:nvPr/>
        </p:nvGrpSpPr>
        <p:grpSpPr>
          <a:xfrm>
            <a:off x="726920" y="827890"/>
            <a:ext cx="428253" cy="357878"/>
            <a:chOff x="1190625" y="662750"/>
            <a:chExt cx="5228975" cy="4369700"/>
          </a:xfrm>
        </p:grpSpPr>
        <p:sp>
          <p:nvSpPr>
            <p:cNvPr id="6" name="Google Shape;14402;p124">
              <a:extLst>
                <a:ext uri="{FF2B5EF4-FFF2-40B4-BE49-F238E27FC236}">
                  <a16:creationId xmlns:a16="http://schemas.microsoft.com/office/drawing/2014/main" id="{E9C915ED-1ECD-C72A-88A8-9C318FEAF611}"/>
                </a:ext>
              </a:extLst>
            </p:cNvPr>
            <p:cNvSpPr/>
            <p:nvPr/>
          </p:nvSpPr>
          <p:spPr>
            <a:xfrm>
              <a:off x="1190625" y="662750"/>
              <a:ext cx="5228975" cy="2803950"/>
            </a:xfrm>
            <a:custGeom>
              <a:avLst/>
              <a:gdLst/>
              <a:ahLst/>
              <a:cxnLst/>
              <a:rect l="l" t="t" r="r" b="b"/>
              <a:pathLst>
                <a:path w="209159" h="112158" extrusionOk="0">
                  <a:moveTo>
                    <a:pt x="175756" y="6795"/>
                  </a:moveTo>
                  <a:lnTo>
                    <a:pt x="175756" y="6795"/>
                  </a:lnTo>
                  <a:cubicBezTo>
                    <a:pt x="175136" y="12503"/>
                    <a:pt x="173342" y="15570"/>
                    <a:pt x="172592" y="16646"/>
                  </a:cubicBezTo>
                  <a:cubicBezTo>
                    <a:pt x="170993" y="18832"/>
                    <a:pt x="172070" y="21930"/>
                    <a:pt x="174647" y="22713"/>
                  </a:cubicBezTo>
                  <a:cubicBezTo>
                    <a:pt x="172115" y="25843"/>
                    <a:pt x="169558" y="26466"/>
                    <a:pt x="167863" y="26466"/>
                  </a:cubicBezTo>
                  <a:cubicBezTo>
                    <a:pt x="167615" y="26466"/>
                    <a:pt x="167385" y="26453"/>
                    <a:pt x="167177" y="26432"/>
                  </a:cubicBezTo>
                  <a:cubicBezTo>
                    <a:pt x="167029" y="26416"/>
                    <a:pt x="166881" y="26407"/>
                    <a:pt x="166734" y="26407"/>
                  </a:cubicBezTo>
                  <a:cubicBezTo>
                    <a:pt x="165712" y="26407"/>
                    <a:pt x="164721" y="26800"/>
                    <a:pt x="163980" y="27541"/>
                  </a:cubicBezTo>
                  <a:cubicBezTo>
                    <a:pt x="163589" y="27900"/>
                    <a:pt x="163295" y="28357"/>
                    <a:pt x="163099" y="28846"/>
                  </a:cubicBezTo>
                  <a:cubicBezTo>
                    <a:pt x="161697" y="28226"/>
                    <a:pt x="160849" y="27378"/>
                    <a:pt x="160327" y="26563"/>
                  </a:cubicBezTo>
                  <a:cubicBezTo>
                    <a:pt x="161534" y="25453"/>
                    <a:pt x="162251" y="24703"/>
                    <a:pt x="162349" y="24605"/>
                  </a:cubicBezTo>
                  <a:cubicBezTo>
                    <a:pt x="163491" y="23366"/>
                    <a:pt x="163426" y="21441"/>
                    <a:pt x="162186" y="20267"/>
                  </a:cubicBezTo>
                  <a:cubicBezTo>
                    <a:pt x="161596" y="19723"/>
                    <a:pt x="160851" y="19453"/>
                    <a:pt x="160108" y="19453"/>
                  </a:cubicBezTo>
                  <a:cubicBezTo>
                    <a:pt x="159291" y="19453"/>
                    <a:pt x="158478" y="19781"/>
                    <a:pt x="157880" y="20430"/>
                  </a:cubicBezTo>
                  <a:cubicBezTo>
                    <a:pt x="157848" y="20463"/>
                    <a:pt x="157260" y="21082"/>
                    <a:pt x="156217" y="22028"/>
                  </a:cubicBezTo>
                  <a:cubicBezTo>
                    <a:pt x="155238" y="21539"/>
                    <a:pt x="154096" y="20626"/>
                    <a:pt x="153346" y="18832"/>
                  </a:cubicBezTo>
                  <a:cubicBezTo>
                    <a:pt x="154977" y="18212"/>
                    <a:pt x="156053" y="16581"/>
                    <a:pt x="155890" y="14787"/>
                  </a:cubicBezTo>
                  <a:cubicBezTo>
                    <a:pt x="155760" y="13156"/>
                    <a:pt x="156151" y="10253"/>
                    <a:pt x="159805" y="7447"/>
                  </a:cubicBezTo>
                  <a:cubicBezTo>
                    <a:pt x="160304" y="9262"/>
                    <a:pt x="161939" y="10367"/>
                    <a:pt x="163634" y="10367"/>
                  </a:cubicBezTo>
                  <a:cubicBezTo>
                    <a:pt x="164377" y="10367"/>
                    <a:pt x="165131" y="10155"/>
                    <a:pt x="165807" y="9698"/>
                  </a:cubicBezTo>
                  <a:cubicBezTo>
                    <a:pt x="166916" y="8948"/>
                    <a:pt x="170015" y="7252"/>
                    <a:pt x="175756" y="6795"/>
                  </a:cubicBezTo>
                  <a:close/>
                  <a:moveTo>
                    <a:pt x="32163" y="12242"/>
                  </a:moveTo>
                  <a:cubicBezTo>
                    <a:pt x="39274" y="17135"/>
                    <a:pt x="42080" y="21637"/>
                    <a:pt x="43123" y="23920"/>
                  </a:cubicBezTo>
                  <a:cubicBezTo>
                    <a:pt x="43862" y="25533"/>
                    <a:pt x="45422" y="26405"/>
                    <a:pt x="47005" y="26405"/>
                  </a:cubicBezTo>
                  <a:cubicBezTo>
                    <a:pt x="48079" y="26405"/>
                    <a:pt x="49162" y="26004"/>
                    <a:pt x="50006" y="25160"/>
                  </a:cubicBezTo>
                  <a:lnTo>
                    <a:pt x="51050" y="24083"/>
                  </a:lnTo>
                  <a:lnTo>
                    <a:pt x="51050" y="24083"/>
                  </a:lnTo>
                  <a:cubicBezTo>
                    <a:pt x="54475" y="31390"/>
                    <a:pt x="52485" y="35924"/>
                    <a:pt x="50887" y="38110"/>
                  </a:cubicBezTo>
                  <a:cubicBezTo>
                    <a:pt x="49484" y="40002"/>
                    <a:pt x="49941" y="42644"/>
                    <a:pt x="51768" y="44014"/>
                  </a:cubicBezTo>
                  <a:cubicBezTo>
                    <a:pt x="49320" y="46167"/>
                    <a:pt x="46952" y="46774"/>
                    <a:pt x="45122" y="46774"/>
                  </a:cubicBezTo>
                  <a:cubicBezTo>
                    <a:pt x="44928" y="46774"/>
                    <a:pt x="44740" y="46767"/>
                    <a:pt x="44559" y="46754"/>
                  </a:cubicBezTo>
                  <a:cubicBezTo>
                    <a:pt x="43548" y="39480"/>
                    <a:pt x="41264" y="34196"/>
                    <a:pt x="41101" y="33772"/>
                  </a:cubicBezTo>
                  <a:cubicBezTo>
                    <a:pt x="40593" y="32634"/>
                    <a:pt x="39474" y="31946"/>
                    <a:pt x="38305" y="31946"/>
                  </a:cubicBezTo>
                  <a:cubicBezTo>
                    <a:pt x="37898" y="31946"/>
                    <a:pt x="37485" y="32029"/>
                    <a:pt x="37089" y="32206"/>
                  </a:cubicBezTo>
                  <a:cubicBezTo>
                    <a:pt x="35523" y="32858"/>
                    <a:pt x="34838" y="34685"/>
                    <a:pt x="35490" y="36218"/>
                  </a:cubicBezTo>
                  <a:cubicBezTo>
                    <a:pt x="35523" y="36316"/>
                    <a:pt x="37643" y="41274"/>
                    <a:pt x="38524" y="47994"/>
                  </a:cubicBezTo>
                  <a:cubicBezTo>
                    <a:pt x="37823" y="48435"/>
                    <a:pt x="36069" y="49847"/>
                    <a:pt x="32885" y="49847"/>
                  </a:cubicBezTo>
                  <a:cubicBezTo>
                    <a:pt x="32067" y="49847"/>
                    <a:pt x="31154" y="49754"/>
                    <a:pt x="30141" y="49527"/>
                  </a:cubicBezTo>
                  <a:cubicBezTo>
                    <a:pt x="31087" y="47439"/>
                    <a:pt x="30206" y="44928"/>
                    <a:pt x="28053" y="43916"/>
                  </a:cubicBezTo>
                  <a:cubicBezTo>
                    <a:pt x="26096" y="43003"/>
                    <a:pt x="21757" y="40035"/>
                    <a:pt x="21203" y="31684"/>
                  </a:cubicBezTo>
                  <a:lnTo>
                    <a:pt x="21203" y="31684"/>
                  </a:lnTo>
                  <a:lnTo>
                    <a:pt x="22638" y="32108"/>
                  </a:lnTo>
                  <a:cubicBezTo>
                    <a:pt x="23054" y="32231"/>
                    <a:pt x="23469" y="32289"/>
                    <a:pt x="23873" y="32289"/>
                  </a:cubicBezTo>
                  <a:cubicBezTo>
                    <a:pt x="26259" y="32289"/>
                    <a:pt x="28286" y="30275"/>
                    <a:pt x="28118" y="27737"/>
                  </a:cubicBezTo>
                  <a:cubicBezTo>
                    <a:pt x="27955" y="25258"/>
                    <a:pt x="28249" y="19941"/>
                    <a:pt x="32163" y="12242"/>
                  </a:cubicBezTo>
                  <a:close/>
                  <a:moveTo>
                    <a:pt x="164143" y="67435"/>
                  </a:moveTo>
                  <a:cubicBezTo>
                    <a:pt x="166557" y="67435"/>
                    <a:pt x="168547" y="69392"/>
                    <a:pt x="168547" y="71839"/>
                  </a:cubicBezTo>
                  <a:cubicBezTo>
                    <a:pt x="168547" y="74253"/>
                    <a:pt x="166557" y="76210"/>
                    <a:pt x="164143" y="76210"/>
                  </a:cubicBezTo>
                  <a:cubicBezTo>
                    <a:pt x="161729" y="76210"/>
                    <a:pt x="159739" y="74253"/>
                    <a:pt x="159739" y="71839"/>
                  </a:cubicBezTo>
                  <a:cubicBezTo>
                    <a:pt x="159739" y="69392"/>
                    <a:pt x="161729" y="67435"/>
                    <a:pt x="164143" y="67435"/>
                  </a:cubicBezTo>
                  <a:close/>
                  <a:moveTo>
                    <a:pt x="179050" y="67435"/>
                  </a:moveTo>
                  <a:cubicBezTo>
                    <a:pt x="181464" y="67435"/>
                    <a:pt x="183454" y="69392"/>
                    <a:pt x="183454" y="71839"/>
                  </a:cubicBezTo>
                  <a:cubicBezTo>
                    <a:pt x="183454" y="74253"/>
                    <a:pt x="181464" y="76210"/>
                    <a:pt x="179050" y="76210"/>
                  </a:cubicBezTo>
                  <a:cubicBezTo>
                    <a:pt x="176637" y="76210"/>
                    <a:pt x="174647" y="74253"/>
                    <a:pt x="174647" y="71839"/>
                  </a:cubicBezTo>
                  <a:cubicBezTo>
                    <a:pt x="174647" y="69392"/>
                    <a:pt x="176637" y="67435"/>
                    <a:pt x="179050" y="67435"/>
                  </a:cubicBezTo>
                  <a:close/>
                  <a:moveTo>
                    <a:pt x="156706" y="82342"/>
                  </a:moveTo>
                  <a:cubicBezTo>
                    <a:pt x="159120" y="82342"/>
                    <a:pt x="161077" y="84300"/>
                    <a:pt x="161077" y="86746"/>
                  </a:cubicBezTo>
                  <a:cubicBezTo>
                    <a:pt x="161077" y="89160"/>
                    <a:pt x="159120" y="91117"/>
                    <a:pt x="156706" y="91117"/>
                  </a:cubicBezTo>
                  <a:cubicBezTo>
                    <a:pt x="154259" y="91117"/>
                    <a:pt x="152302" y="89160"/>
                    <a:pt x="152302" y="86746"/>
                  </a:cubicBezTo>
                  <a:cubicBezTo>
                    <a:pt x="152302" y="84300"/>
                    <a:pt x="154259" y="82342"/>
                    <a:pt x="156706" y="82342"/>
                  </a:cubicBezTo>
                  <a:close/>
                  <a:moveTo>
                    <a:pt x="171613" y="82342"/>
                  </a:moveTo>
                  <a:cubicBezTo>
                    <a:pt x="174027" y="82342"/>
                    <a:pt x="175984" y="84300"/>
                    <a:pt x="175984" y="86746"/>
                  </a:cubicBezTo>
                  <a:cubicBezTo>
                    <a:pt x="175984" y="89160"/>
                    <a:pt x="174027" y="91117"/>
                    <a:pt x="171613" y="91117"/>
                  </a:cubicBezTo>
                  <a:cubicBezTo>
                    <a:pt x="169167" y="91117"/>
                    <a:pt x="167209" y="89160"/>
                    <a:pt x="167209" y="86746"/>
                  </a:cubicBezTo>
                  <a:cubicBezTo>
                    <a:pt x="167209" y="84300"/>
                    <a:pt x="169167" y="82342"/>
                    <a:pt x="171613" y="82342"/>
                  </a:cubicBezTo>
                  <a:close/>
                  <a:moveTo>
                    <a:pt x="186488" y="82342"/>
                  </a:moveTo>
                  <a:cubicBezTo>
                    <a:pt x="188934" y="82342"/>
                    <a:pt x="190891" y="84300"/>
                    <a:pt x="190891" y="86746"/>
                  </a:cubicBezTo>
                  <a:cubicBezTo>
                    <a:pt x="190891" y="89160"/>
                    <a:pt x="188934" y="91117"/>
                    <a:pt x="186488" y="91117"/>
                  </a:cubicBezTo>
                  <a:cubicBezTo>
                    <a:pt x="184074" y="91117"/>
                    <a:pt x="182117" y="89160"/>
                    <a:pt x="182117" y="86746"/>
                  </a:cubicBezTo>
                  <a:cubicBezTo>
                    <a:pt x="182117" y="84300"/>
                    <a:pt x="184074" y="82342"/>
                    <a:pt x="186488" y="82342"/>
                  </a:cubicBezTo>
                  <a:close/>
                  <a:moveTo>
                    <a:pt x="164143" y="97250"/>
                  </a:moveTo>
                  <a:cubicBezTo>
                    <a:pt x="166557" y="97250"/>
                    <a:pt x="168547" y="99207"/>
                    <a:pt x="168547" y="101621"/>
                  </a:cubicBezTo>
                  <a:cubicBezTo>
                    <a:pt x="168547" y="104067"/>
                    <a:pt x="166557" y="106025"/>
                    <a:pt x="164143" y="106025"/>
                  </a:cubicBezTo>
                  <a:cubicBezTo>
                    <a:pt x="161729" y="106025"/>
                    <a:pt x="159739" y="104067"/>
                    <a:pt x="159739" y="101621"/>
                  </a:cubicBezTo>
                  <a:cubicBezTo>
                    <a:pt x="159739" y="99207"/>
                    <a:pt x="161729" y="97250"/>
                    <a:pt x="164143" y="97250"/>
                  </a:cubicBezTo>
                  <a:close/>
                  <a:moveTo>
                    <a:pt x="179050" y="97250"/>
                  </a:moveTo>
                  <a:cubicBezTo>
                    <a:pt x="181464" y="97250"/>
                    <a:pt x="183454" y="99207"/>
                    <a:pt x="183454" y="101621"/>
                  </a:cubicBezTo>
                  <a:cubicBezTo>
                    <a:pt x="183454" y="104067"/>
                    <a:pt x="181464" y="106025"/>
                    <a:pt x="179050" y="106025"/>
                  </a:cubicBezTo>
                  <a:cubicBezTo>
                    <a:pt x="176637" y="106025"/>
                    <a:pt x="174647" y="104067"/>
                    <a:pt x="174647" y="101621"/>
                  </a:cubicBezTo>
                  <a:cubicBezTo>
                    <a:pt x="174647" y="99207"/>
                    <a:pt x="176637" y="97250"/>
                    <a:pt x="179050" y="97250"/>
                  </a:cubicBezTo>
                  <a:close/>
                  <a:moveTo>
                    <a:pt x="161249" y="0"/>
                  </a:moveTo>
                  <a:cubicBezTo>
                    <a:pt x="160612" y="0"/>
                    <a:pt x="159960" y="158"/>
                    <a:pt x="159348" y="499"/>
                  </a:cubicBezTo>
                  <a:cubicBezTo>
                    <a:pt x="152139" y="4414"/>
                    <a:pt x="150214" y="9470"/>
                    <a:pt x="149823" y="12830"/>
                  </a:cubicBezTo>
                  <a:cubicBezTo>
                    <a:pt x="147670" y="13221"/>
                    <a:pt x="146300" y="15243"/>
                    <a:pt x="146626" y="17298"/>
                  </a:cubicBezTo>
                  <a:cubicBezTo>
                    <a:pt x="147311" y="21702"/>
                    <a:pt x="149269" y="24344"/>
                    <a:pt x="151128" y="25943"/>
                  </a:cubicBezTo>
                  <a:cubicBezTo>
                    <a:pt x="147377" y="28487"/>
                    <a:pt x="142255" y="31064"/>
                    <a:pt x="136416" y="31880"/>
                  </a:cubicBezTo>
                  <a:cubicBezTo>
                    <a:pt x="133220" y="31097"/>
                    <a:pt x="129958" y="30510"/>
                    <a:pt x="126630" y="30085"/>
                  </a:cubicBezTo>
                  <a:cubicBezTo>
                    <a:pt x="123207" y="29665"/>
                    <a:pt x="119780" y="29459"/>
                    <a:pt x="116369" y="29459"/>
                  </a:cubicBezTo>
                  <a:cubicBezTo>
                    <a:pt x="106809" y="29459"/>
                    <a:pt x="97377" y="31077"/>
                    <a:pt x="88530" y="34130"/>
                  </a:cubicBezTo>
                  <a:cubicBezTo>
                    <a:pt x="89705" y="30281"/>
                    <a:pt x="90455" y="25649"/>
                    <a:pt x="90096" y="20528"/>
                  </a:cubicBezTo>
                  <a:cubicBezTo>
                    <a:pt x="89607" y="13254"/>
                    <a:pt x="83539" y="7578"/>
                    <a:pt x="76265" y="7578"/>
                  </a:cubicBezTo>
                  <a:cubicBezTo>
                    <a:pt x="70981" y="7578"/>
                    <a:pt x="66708" y="11884"/>
                    <a:pt x="66708" y="17168"/>
                  </a:cubicBezTo>
                  <a:cubicBezTo>
                    <a:pt x="66708" y="22191"/>
                    <a:pt x="70622" y="26367"/>
                    <a:pt x="75613" y="26726"/>
                  </a:cubicBezTo>
                  <a:cubicBezTo>
                    <a:pt x="75674" y="26729"/>
                    <a:pt x="75735" y="26731"/>
                    <a:pt x="75796" y="26731"/>
                  </a:cubicBezTo>
                  <a:cubicBezTo>
                    <a:pt x="77414" y="26731"/>
                    <a:pt x="78781" y="25491"/>
                    <a:pt x="78875" y="23888"/>
                  </a:cubicBezTo>
                  <a:cubicBezTo>
                    <a:pt x="79005" y="22191"/>
                    <a:pt x="77733" y="20724"/>
                    <a:pt x="76037" y="20626"/>
                  </a:cubicBezTo>
                  <a:cubicBezTo>
                    <a:pt x="74439" y="20495"/>
                    <a:pt x="72808" y="19190"/>
                    <a:pt x="72808" y="17168"/>
                  </a:cubicBezTo>
                  <a:cubicBezTo>
                    <a:pt x="72808" y="15243"/>
                    <a:pt x="74373" y="13710"/>
                    <a:pt x="76265" y="13710"/>
                  </a:cubicBezTo>
                  <a:cubicBezTo>
                    <a:pt x="80343" y="13710"/>
                    <a:pt x="83735" y="16874"/>
                    <a:pt x="83996" y="20919"/>
                  </a:cubicBezTo>
                  <a:cubicBezTo>
                    <a:pt x="84453" y="27672"/>
                    <a:pt x="82626" y="33413"/>
                    <a:pt x="80832" y="37262"/>
                  </a:cubicBezTo>
                  <a:cubicBezTo>
                    <a:pt x="60738" y="46558"/>
                    <a:pt x="60901" y="54159"/>
                    <a:pt x="44200" y="62347"/>
                  </a:cubicBezTo>
                  <a:cubicBezTo>
                    <a:pt x="44885" y="59117"/>
                    <a:pt x="45113" y="55920"/>
                    <a:pt x="45048" y="52887"/>
                  </a:cubicBezTo>
                  <a:cubicBezTo>
                    <a:pt x="48375" y="52887"/>
                    <a:pt x="53431" y="51778"/>
                    <a:pt x="58129" y="46232"/>
                  </a:cubicBezTo>
                  <a:cubicBezTo>
                    <a:pt x="59857" y="44210"/>
                    <a:pt x="59270" y="41144"/>
                    <a:pt x="57020" y="39806"/>
                  </a:cubicBezTo>
                  <a:cubicBezTo>
                    <a:pt x="59042" y="36022"/>
                    <a:pt x="60967" y="28846"/>
                    <a:pt x="55225" y="18864"/>
                  </a:cubicBezTo>
                  <a:cubicBezTo>
                    <a:pt x="54420" y="17459"/>
                    <a:pt x="52980" y="16711"/>
                    <a:pt x="51523" y="16711"/>
                  </a:cubicBezTo>
                  <a:cubicBezTo>
                    <a:pt x="50443" y="16711"/>
                    <a:pt x="49353" y="17122"/>
                    <a:pt x="48506" y="17983"/>
                  </a:cubicBezTo>
                  <a:lnTo>
                    <a:pt x="47429" y="19060"/>
                  </a:lnTo>
                  <a:cubicBezTo>
                    <a:pt x="45570" y="15961"/>
                    <a:pt x="41982" y="11525"/>
                    <a:pt x="35425" y="7088"/>
                  </a:cubicBezTo>
                  <a:cubicBezTo>
                    <a:pt x="34401" y="6395"/>
                    <a:pt x="33243" y="6066"/>
                    <a:pt x="32099" y="6066"/>
                  </a:cubicBezTo>
                  <a:cubicBezTo>
                    <a:pt x="29962" y="6066"/>
                    <a:pt x="27876" y="7213"/>
                    <a:pt x="26814" y="9274"/>
                  </a:cubicBezTo>
                  <a:cubicBezTo>
                    <a:pt x="23160" y="16320"/>
                    <a:pt x="22149" y="21898"/>
                    <a:pt x="21986" y="25519"/>
                  </a:cubicBezTo>
                  <a:lnTo>
                    <a:pt x="20551" y="25095"/>
                  </a:lnTo>
                  <a:cubicBezTo>
                    <a:pt x="20134" y="24969"/>
                    <a:pt x="19717" y="24910"/>
                    <a:pt x="19309" y="24910"/>
                  </a:cubicBezTo>
                  <a:cubicBezTo>
                    <a:pt x="17064" y="24910"/>
                    <a:pt x="15093" y="26700"/>
                    <a:pt x="15038" y="29074"/>
                  </a:cubicBezTo>
                  <a:cubicBezTo>
                    <a:pt x="14809" y="40589"/>
                    <a:pt x="19898" y="45971"/>
                    <a:pt x="23519" y="48353"/>
                  </a:cubicBezTo>
                  <a:cubicBezTo>
                    <a:pt x="22149" y="50603"/>
                    <a:pt x="23127" y="53572"/>
                    <a:pt x="25607" y="54518"/>
                  </a:cubicBezTo>
                  <a:cubicBezTo>
                    <a:pt x="27984" y="55440"/>
                    <a:pt x="30439" y="55967"/>
                    <a:pt x="32877" y="55967"/>
                  </a:cubicBezTo>
                  <a:cubicBezTo>
                    <a:pt x="34920" y="55967"/>
                    <a:pt x="36952" y="55597"/>
                    <a:pt x="38916" y="54779"/>
                  </a:cubicBezTo>
                  <a:lnTo>
                    <a:pt x="38916" y="54779"/>
                  </a:lnTo>
                  <a:cubicBezTo>
                    <a:pt x="38818" y="58236"/>
                    <a:pt x="38263" y="61922"/>
                    <a:pt x="36926" y="65445"/>
                  </a:cubicBezTo>
                  <a:cubicBezTo>
                    <a:pt x="23552" y="70273"/>
                    <a:pt x="10765" y="70860"/>
                    <a:pt x="5708" y="70860"/>
                  </a:cubicBezTo>
                  <a:cubicBezTo>
                    <a:pt x="2577" y="70860"/>
                    <a:pt x="0" y="73437"/>
                    <a:pt x="0" y="76569"/>
                  </a:cubicBezTo>
                  <a:lnTo>
                    <a:pt x="0" y="86746"/>
                  </a:lnTo>
                  <a:cubicBezTo>
                    <a:pt x="0" y="89885"/>
                    <a:pt x="2547" y="92457"/>
                    <a:pt x="5696" y="92457"/>
                  </a:cubicBezTo>
                  <a:cubicBezTo>
                    <a:pt x="5754" y="92457"/>
                    <a:pt x="5813" y="92456"/>
                    <a:pt x="5872" y="92455"/>
                  </a:cubicBezTo>
                  <a:cubicBezTo>
                    <a:pt x="12559" y="92292"/>
                    <a:pt x="22801" y="91411"/>
                    <a:pt x="33729" y="88214"/>
                  </a:cubicBezTo>
                  <a:cubicBezTo>
                    <a:pt x="35360" y="87725"/>
                    <a:pt x="36273" y="86029"/>
                    <a:pt x="35817" y="84398"/>
                  </a:cubicBezTo>
                  <a:cubicBezTo>
                    <a:pt x="35417" y="83064"/>
                    <a:pt x="34210" y="82211"/>
                    <a:pt x="32892" y="82211"/>
                  </a:cubicBezTo>
                  <a:cubicBezTo>
                    <a:pt x="32598" y="82211"/>
                    <a:pt x="32298" y="82253"/>
                    <a:pt x="32000" y="82342"/>
                  </a:cubicBezTo>
                  <a:cubicBezTo>
                    <a:pt x="21921" y="85311"/>
                    <a:pt x="12428" y="86159"/>
                    <a:pt x="6133" y="86355"/>
                  </a:cubicBezTo>
                  <a:lnTo>
                    <a:pt x="6133" y="76960"/>
                  </a:lnTo>
                  <a:cubicBezTo>
                    <a:pt x="26226" y="76830"/>
                    <a:pt x="48832" y="70534"/>
                    <a:pt x="63609" y="56247"/>
                  </a:cubicBezTo>
                  <a:cubicBezTo>
                    <a:pt x="72090" y="48092"/>
                    <a:pt x="82659" y="42122"/>
                    <a:pt x="94108" y="38762"/>
                  </a:cubicBezTo>
                  <a:lnTo>
                    <a:pt x="94108" y="38762"/>
                  </a:lnTo>
                  <a:cubicBezTo>
                    <a:pt x="90390" y="40491"/>
                    <a:pt x="86606" y="42579"/>
                    <a:pt x="82952" y="45091"/>
                  </a:cubicBezTo>
                  <a:cubicBezTo>
                    <a:pt x="81550" y="46037"/>
                    <a:pt x="81191" y="47929"/>
                    <a:pt x="82137" y="49331"/>
                  </a:cubicBezTo>
                  <a:cubicBezTo>
                    <a:pt x="82726" y="50205"/>
                    <a:pt x="83684" y="50674"/>
                    <a:pt x="84661" y="50674"/>
                  </a:cubicBezTo>
                  <a:cubicBezTo>
                    <a:pt x="85251" y="50674"/>
                    <a:pt x="85849" y="50503"/>
                    <a:pt x="86377" y="50147"/>
                  </a:cubicBezTo>
                  <a:cubicBezTo>
                    <a:pt x="103372" y="38567"/>
                    <a:pt x="123531" y="36446"/>
                    <a:pt x="126174" y="36218"/>
                  </a:cubicBezTo>
                  <a:cubicBezTo>
                    <a:pt x="138928" y="37816"/>
                    <a:pt x="145778" y="41600"/>
                    <a:pt x="150867" y="43427"/>
                  </a:cubicBezTo>
                  <a:cubicBezTo>
                    <a:pt x="152139" y="44014"/>
                    <a:pt x="162806" y="49429"/>
                    <a:pt x="166948" y="61694"/>
                  </a:cubicBezTo>
                  <a:cubicBezTo>
                    <a:pt x="166035" y="61466"/>
                    <a:pt x="165122" y="61335"/>
                    <a:pt x="164143" y="61335"/>
                  </a:cubicBezTo>
                  <a:cubicBezTo>
                    <a:pt x="158369" y="61335"/>
                    <a:pt x="153640" y="66033"/>
                    <a:pt x="153640" y="71839"/>
                  </a:cubicBezTo>
                  <a:cubicBezTo>
                    <a:pt x="153640" y="73470"/>
                    <a:pt x="154031" y="75036"/>
                    <a:pt x="154683" y="76406"/>
                  </a:cubicBezTo>
                  <a:cubicBezTo>
                    <a:pt x="149856" y="77352"/>
                    <a:pt x="146202" y="81625"/>
                    <a:pt x="146202" y="86746"/>
                  </a:cubicBezTo>
                  <a:cubicBezTo>
                    <a:pt x="146202" y="91835"/>
                    <a:pt x="149856" y="96108"/>
                    <a:pt x="154683" y="97054"/>
                  </a:cubicBezTo>
                  <a:cubicBezTo>
                    <a:pt x="154031" y="98424"/>
                    <a:pt x="153640" y="99990"/>
                    <a:pt x="153640" y="101621"/>
                  </a:cubicBezTo>
                  <a:cubicBezTo>
                    <a:pt x="153640" y="107427"/>
                    <a:pt x="158369" y="112157"/>
                    <a:pt x="164143" y="112157"/>
                  </a:cubicBezTo>
                  <a:cubicBezTo>
                    <a:pt x="167046" y="112157"/>
                    <a:pt x="169689" y="110950"/>
                    <a:pt x="171613" y="109026"/>
                  </a:cubicBezTo>
                  <a:cubicBezTo>
                    <a:pt x="173505" y="110950"/>
                    <a:pt x="176147" y="112157"/>
                    <a:pt x="179050" y="112157"/>
                  </a:cubicBezTo>
                  <a:cubicBezTo>
                    <a:pt x="184857" y="112157"/>
                    <a:pt x="189554" y="107427"/>
                    <a:pt x="189554" y="101621"/>
                  </a:cubicBezTo>
                  <a:cubicBezTo>
                    <a:pt x="189554" y="99990"/>
                    <a:pt x="189195" y="98424"/>
                    <a:pt x="188510" y="97054"/>
                  </a:cubicBezTo>
                  <a:cubicBezTo>
                    <a:pt x="193338" y="96108"/>
                    <a:pt x="197024" y="91835"/>
                    <a:pt x="197024" y="86746"/>
                  </a:cubicBezTo>
                  <a:cubicBezTo>
                    <a:pt x="197024" y="81625"/>
                    <a:pt x="193338" y="77352"/>
                    <a:pt x="188510" y="76406"/>
                  </a:cubicBezTo>
                  <a:cubicBezTo>
                    <a:pt x="189195" y="75036"/>
                    <a:pt x="189554" y="73470"/>
                    <a:pt x="189554" y="71839"/>
                  </a:cubicBezTo>
                  <a:cubicBezTo>
                    <a:pt x="189554" y="66033"/>
                    <a:pt x="184857" y="61335"/>
                    <a:pt x="179050" y="61335"/>
                  </a:cubicBezTo>
                  <a:cubicBezTo>
                    <a:pt x="177061" y="61335"/>
                    <a:pt x="175201" y="61890"/>
                    <a:pt x="173603" y="62836"/>
                  </a:cubicBezTo>
                  <a:cubicBezTo>
                    <a:pt x="172168" y="56932"/>
                    <a:pt x="169297" y="51517"/>
                    <a:pt x="165089" y="46852"/>
                  </a:cubicBezTo>
                  <a:lnTo>
                    <a:pt x="165089" y="46852"/>
                  </a:lnTo>
                  <a:cubicBezTo>
                    <a:pt x="168825" y="47373"/>
                    <a:pt x="172648" y="47607"/>
                    <a:pt x="176435" y="47607"/>
                  </a:cubicBezTo>
                  <a:cubicBezTo>
                    <a:pt x="188059" y="47607"/>
                    <a:pt x="199355" y="45408"/>
                    <a:pt x="206810" y="42579"/>
                  </a:cubicBezTo>
                  <a:cubicBezTo>
                    <a:pt x="208376" y="41992"/>
                    <a:pt x="209159" y="40230"/>
                    <a:pt x="208571" y="38632"/>
                  </a:cubicBezTo>
                  <a:cubicBezTo>
                    <a:pt x="208091" y="37419"/>
                    <a:pt x="206925" y="36675"/>
                    <a:pt x="205696" y="36675"/>
                  </a:cubicBezTo>
                  <a:cubicBezTo>
                    <a:pt x="205339" y="36675"/>
                    <a:pt x="204977" y="36738"/>
                    <a:pt x="204624" y="36870"/>
                  </a:cubicBezTo>
                  <a:cubicBezTo>
                    <a:pt x="204434" y="36934"/>
                    <a:pt x="192262" y="41454"/>
                    <a:pt x="176435" y="41454"/>
                  </a:cubicBezTo>
                  <a:cubicBezTo>
                    <a:pt x="167889" y="41454"/>
                    <a:pt x="158277" y="40136"/>
                    <a:pt x="148910" y="36088"/>
                  </a:cubicBezTo>
                  <a:cubicBezTo>
                    <a:pt x="148225" y="35794"/>
                    <a:pt x="147540" y="35500"/>
                    <a:pt x="146855" y="35239"/>
                  </a:cubicBezTo>
                  <a:cubicBezTo>
                    <a:pt x="150214" y="33804"/>
                    <a:pt x="153150" y="32043"/>
                    <a:pt x="155532" y="30379"/>
                  </a:cubicBezTo>
                  <a:cubicBezTo>
                    <a:pt x="156999" y="32434"/>
                    <a:pt x="159674" y="34717"/>
                    <a:pt x="164404" y="35598"/>
                  </a:cubicBezTo>
                  <a:cubicBezTo>
                    <a:pt x="164649" y="35645"/>
                    <a:pt x="164893" y="35667"/>
                    <a:pt x="165135" y="35667"/>
                  </a:cubicBezTo>
                  <a:cubicBezTo>
                    <a:pt x="166925" y="35667"/>
                    <a:pt x="168569" y="34429"/>
                    <a:pt x="168971" y="32532"/>
                  </a:cubicBezTo>
                  <a:cubicBezTo>
                    <a:pt x="172331" y="32238"/>
                    <a:pt x="177452" y="30477"/>
                    <a:pt x="181595" y="23366"/>
                  </a:cubicBezTo>
                  <a:cubicBezTo>
                    <a:pt x="182900" y="21115"/>
                    <a:pt x="181725" y="18244"/>
                    <a:pt x="179181" y="17592"/>
                  </a:cubicBezTo>
                  <a:lnTo>
                    <a:pt x="179116" y="17559"/>
                  </a:lnTo>
                  <a:cubicBezTo>
                    <a:pt x="180323" y="15113"/>
                    <a:pt x="181562" y="11394"/>
                    <a:pt x="181954" y="6175"/>
                  </a:cubicBezTo>
                  <a:cubicBezTo>
                    <a:pt x="182176" y="3152"/>
                    <a:pt x="179760" y="625"/>
                    <a:pt x="176764" y="625"/>
                  </a:cubicBezTo>
                  <a:cubicBezTo>
                    <a:pt x="176689" y="625"/>
                    <a:pt x="176614" y="627"/>
                    <a:pt x="176539" y="630"/>
                  </a:cubicBezTo>
                  <a:cubicBezTo>
                    <a:pt x="171320" y="858"/>
                    <a:pt x="167568" y="2000"/>
                    <a:pt x="165089" y="3141"/>
                  </a:cubicBezTo>
                  <a:lnTo>
                    <a:pt x="165057" y="3044"/>
                  </a:lnTo>
                  <a:cubicBezTo>
                    <a:pt x="164627" y="1181"/>
                    <a:pt x="162991" y="0"/>
                    <a:pt x="16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03;p124">
              <a:extLst>
                <a:ext uri="{FF2B5EF4-FFF2-40B4-BE49-F238E27FC236}">
                  <a16:creationId xmlns:a16="http://schemas.microsoft.com/office/drawing/2014/main" id="{26A221D9-07AF-A86A-A099-E7E7206C698F}"/>
                </a:ext>
              </a:extLst>
            </p:cNvPr>
            <p:cNvSpPr/>
            <p:nvPr/>
          </p:nvSpPr>
          <p:spPr>
            <a:xfrm>
              <a:off x="2258925" y="1827975"/>
              <a:ext cx="2727850" cy="3204475"/>
            </a:xfrm>
            <a:custGeom>
              <a:avLst/>
              <a:gdLst/>
              <a:ahLst/>
              <a:cxnLst/>
              <a:rect l="l" t="t" r="r" b="b"/>
              <a:pathLst>
                <a:path w="109114" h="128179" extrusionOk="0">
                  <a:moveTo>
                    <a:pt x="80799" y="6408"/>
                  </a:moveTo>
                  <a:lnTo>
                    <a:pt x="80506" y="8072"/>
                  </a:lnTo>
                  <a:cubicBezTo>
                    <a:pt x="79967" y="10767"/>
                    <a:pt x="82095" y="13187"/>
                    <a:pt x="84744" y="13187"/>
                  </a:cubicBezTo>
                  <a:cubicBezTo>
                    <a:pt x="84980" y="13187"/>
                    <a:pt x="85221" y="13168"/>
                    <a:pt x="85464" y="13128"/>
                  </a:cubicBezTo>
                  <a:cubicBezTo>
                    <a:pt x="86269" y="12983"/>
                    <a:pt x="87377" y="12859"/>
                    <a:pt x="88782" y="12859"/>
                  </a:cubicBezTo>
                  <a:cubicBezTo>
                    <a:pt x="91818" y="12859"/>
                    <a:pt x="96238" y="13442"/>
                    <a:pt x="101970" y="15672"/>
                  </a:cubicBezTo>
                  <a:cubicBezTo>
                    <a:pt x="97697" y="23632"/>
                    <a:pt x="93293" y="27024"/>
                    <a:pt x="91042" y="28329"/>
                  </a:cubicBezTo>
                  <a:cubicBezTo>
                    <a:pt x="88432" y="29862"/>
                    <a:pt x="88172" y="33515"/>
                    <a:pt x="90520" y="35375"/>
                  </a:cubicBezTo>
                  <a:lnTo>
                    <a:pt x="91825" y="36451"/>
                  </a:lnTo>
                  <a:cubicBezTo>
                    <a:pt x="88246" y="38605"/>
                    <a:pt x="85204" y="39286"/>
                    <a:pt x="82787" y="39286"/>
                  </a:cubicBezTo>
                  <a:cubicBezTo>
                    <a:pt x="80115" y="39286"/>
                    <a:pt x="78206" y="38453"/>
                    <a:pt x="77179" y="37854"/>
                  </a:cubicBezTo>
                  <a:cubicBezTo>
                    <a:pt x="76501" y="37447"/>
                    <a:pt x="75755" y="37248"/>
                    <a:pt x="75002" y="37248"/>
                  </a:cubicBezTo>
                  <a:cubicBezTo>
                    <a:pt x="74485" y="37248"/>
                    <a:pt x="73964" y="37342"/>
                    <a:pt x="73460" y="37528"/>
                  </a:cubicBezTo>
                  <a:cubicBezTo>
                    <a:pt x="72514" y="37886"/>
                    <a:pt x="71731" y="38571"/>
                    <a:pt x="71242" y="39420"/>
                  </a:cubicBezTo>
                  <a:cubicBezTo>
                    <a:pt x="68632" y="37071"/>
                    <a:pt x="67751" y="34624"/>
                    <a:pt x="67556" y="32700"/>
                  </a:cubicBezTo>
                  <a:cubicBezTo>
                    <a:pt x="70067" y="31982"/>
                    <a:pt x="72644" y="30938"/>
                    <a:pt x="75221" y="29405"/>
                  </a:cubicBezTo>
                  <a:cubicBezTo>
                    <a:pt x="76657" y="28557"/>
                    <a:pt x="77146" y="26665"/>
                    <a:pt x="76298" y="25230"/>
                  </a:cubicBezTo>
                  <a:cubicBezTo>
                    <a:pt x="75715" y="24258"/>
                    <a:pt x="74702" y="23729"/>
                    <a:pt x="73659" y="23729"/>
                  </a:cubicBezTo>
                  <a:cubicBezTo>
                    <a:pt x="73126" y="23729"/>
                    <a:pt x="72586" y="23867"/>
                    <a:pt x="72090" y="24153"/>
                  </a:cubicBezTo>
                  <a:cubicBezTo>
                    <a:pt x="70100" y="25328"/>
                    <a:pt x="68045" y="26176"/>
                    <a:pt x="66055" y="26763"/>
                  </a:cubicBezTo>
                  <a:cubicBezTo>
                    <a:pt x="65827" y="26404"/>
                    <a:pt x="65599" y="26045"/>
                    <a:pt x="65305" y="25719"/>
                  </a:cubicBezTo>
                  <a:cubicBezTo>
                    <a:pt x="63968" y="24186"/>
                    <a:pt x="62630" y="21544"/>
                    <a:pt x="63185" y="17466"/>
                  </a:cubicBezTo>
                  <a:lnTo>
                    <a:pt x="63185" y="17466"/>
                  </a:lnTo>
                  <a:cubicBezTo>
                    <a:pt x="63652" y="17633"/>
                    <a:pt x="64154" y="17723"/>
                    <a:pt x="64664" y="17723"/>
                  </a:cubicBezTo>
                  <a:cubicBezTo>
                    <a:pt x="65150" y="17723"/>
                    <a:pt x="65643" y="17642"/>
                    <a:pt x="66120" y="17466"/>
                  </a:cubicBezTo>
                  <a:cubicBezTo>
                    <a:pt x="67360" y="17042"/>
                    <a:pt x="68306" y="16064"/>
                    <a:pt x="68730" y="14824"/>
                  </a:cubicBezTo>
                  <a:cubicBezTo>
                    <a:pt x="69480" y="12671"/>
                    <a:pt x="72090" y="7844"/>
                    <a:pt x="80799" y="6408"/>
                  </a:cubicBezTo>
                  <a:close/>
                  <a:moveTo>
                    <a:pt x="41819" y="56578"/>
                  </a:moveTo>
                  <a:cubicBezTo>
                    <a:pt x="45081" y="56578"/>
                    <a:pt x="47723" y="59220"/>
                    <a:pt x="47723" y="62482"/>
                  </a:cubicBezTo>
                  <a:cubicBezTo>
                    <a:pt x="47723" y="65711"/>
                    <a:pt x="45081" y="68386"/>
                    <a:pt x="41819" y="68386"/>
                  </a:cubicBezTo>
                  <a:cubicBezTo>
                    <a:pt x="38589" y="68386"/>
                    <a:pt x="35947" y="65711"/>
                    <a:pt x="35947" y="62482"/>
                  </a:cubicBezTo>
                  <a:cubicBezTo>
                    <a:pt x="35947" y="59220"/>
                    <a:pt x="38589" y="56578"/>
                    <a:pt x="41819" y="56578"/>
                  </a:cubicBezTo>
                  <a:close/>
                  <a:moveTo>
                    <a:pt x="59727" y="56578"/>
                  </a:moveTo>
                  <a:cubicBezTo>
                    <a:pt x="62989" y="56578"/>
                    <a:pt x="65631" y="59220"/>
                    <a:pt x="65631" y="62482"/>
                  </a:cubicBezTo>
                  <a:cubicBezTo>
                    <a:pt x="65631" y="65711"/>
                    <a:pt x="62989" y="68386"/>
                    <a:pt x="59727" y="68386"/>
                  </a:cubicBezTo>
                  <a:cubicBezTo>
                    <a:pt x="56498" y="68386"/>
                    <a:pt x="53855" y="65711"/>
                    <a:pt x="53855" y="62482"/>
                  </a:cubicBezTo>
                  <a:cubicBezTo>
                    <a:pt x="53855" y="59220"/>
                    <a:pt x="56498" y="56578"/>
                    <a:pt x="59727" y="56578"/>
                  </a:cubicBezTo>
                  <a:close/>
                  <a:moveTo>
                    <a:pt x="77635" y="56578"/>
                  </a:moveTo>
                  <a:cubicBezTo>
                    <a:pt x="80897" y="56578"/>
                    <a:pt x="83539" y="59220"/>
                    <a:pt x="83539" y="62482"/>
                  </a:cubicBezTo>
                  <a:cubicBezTo>
                    <a:pt x="83539" y="65711"/>
                    <a:pt x="80897" y="68386"/>
                    <a:pt x="77635" y="68386"/>
                  </a:cubicBezTo>
                  <a:cubicBezTo>
                    <a:pt x="74373" y="68386"/>
                    <a:pt x="71731" y="65711"/>
                    <a:pt x="71731" y="62482"/>
                  </a:cubicBezTo>
                  <a:cubicBezTo>
                    <a:pt x="71731" y="59220"/>
                    <a:pt x="74373" y="56578"/>
                    <a:pt x="77635" y="56578"/>
                  </a:cubicBezTo>
                  <a:close/>
                  <a:moveTo>
                    <a:pt x="32881" y="74486"/>
                  </a:moveTo>
                  <a:cubicBezTo>
                    <a:pt x="36143" y="74486"/>
                    <a:pt x="38785" y="77128"/>
                    <a:pt x="38785" y="80390"/>
                  </a:cubicBezTo>
                  <a:cubicBezTo>
                    <a:pt x="38785" y="83619"/>
                    <a:pt x="36143" y="86262"/>
                    <a:pt x="32881" y="86262"/>
                  </a:cubicBezTo>
                  <a:cubicBezTo>
                    <a:pt x="29651" y="86262"/>
                    <a:pt x="27009" y="83619"/>
                    <a:pt x="27009" y="80390"/>
                  </a:cubicBezTo>
                  <a:cubicBezTo>
                    <a:pt x="27009" y="77128"/>
                    <a:pt x="29651" y="74486"/>
                    <a:pt x="32881" y="74486"/>
                  </a:cubicBezTo>
                  <a:close/>
                  <a:moveTo>
                    <a:pt x="50789" y="74486"/>
                  </a:moveTo>
                  <a:cubicBezTo>
                    <a:pt x="54019" y="74486"/>
                    <a:pt x="56661" y="77128"/>
                    <a:pt x="56661" y="80390"/>
                  </a:cubicBezTo>
                  <a:cubicBezTo>
                    <a:pt x="56661" y="83619"/>
                    <a:pt x="54019" y="86262"/>
                    <a:pt x="50789" y="86262"/>
                  </a:cubicBezTo>
                  <a:cubicBezTo>
                    <a:pt x="47527" y="86262"/>
                    <a:pt x="44885" y="83619"/>
                    <a:pt x="44885" y="80390"/>
                  </a:cubicBezTo>
                  <a:cubicBezTo>
                    <a:pt x="44885" y="77128"/>
                    <a:pt x="47527" y="74486"/>
                    <a:pt x="50789" y="74486"/>
                  </a:cubicBezTo>
                  <a:close/>
                  <a:moveTo>
                    <a:pt x="68697" y="74486"/>
                  </a:moveTo>
                  <a:cubicBezTo>
                    <a:pt x="71927" y="74486"/>
                    <a:pt x="74569" y="77128"/>
                    <a:pt x="74569" y="80390"/>
                  </a:cubicBezTo>
                  <a:cubicBezTo>
                    <a:pt x="74569" y="83619"/>
                    <a:pt x="71927" y="86262"/>
                    <a:pt x="68697" y="86262"/>
                  </a:cubicBezTo>
                  <a:cubicBezTo>
                    <a:pt x="65435" y="86262"/>
                    <a:pt x="62793" y="83619"/>
                    <a:pt x="62793" y="80390"/>
                  </a:cubicBezTo>
                  <a:cubicBezTo>
                    <a:pt x="62793" y="77128"/>
                    <a:pt x="65435" y="74486"/>
                    <a:pt x="68697" y="74486"/>
                  </a:cubicBezTo>
                  <a:close/>
                  <a:moveTo>
                    <a:pt x="86573" y="74486"/>
                  </a:moveTo>
                  <a:cubicBezTo>
                    <a:pt x="89835" y="74486"/>
                    <a:pt x="92477" y="77128"/>
                    <a:pt x="92477" y="80390"/>
                  </a:cubicBezTo>
                  <a:cubicBezTo>
                    <a:pt x="92477" y="83619"/>
                    <a:pt x="89835" y="86262"/>
                    <a:pt x="86573" y="86262"/>
                  </a:cubicBezTo>
                  <a:cubicBezTo>
                    <a:pt x="83344" y="86262"/>
                    <a:pt x="80702" y="83619"/>
                    <a:pt x="80702" y="80390"/>
                  </a:cubicBezTo>
                  <a:cubicBezTo>
                    <a:pt x="80702" y="77128"/>
                    <a:pt x="83344" y="74486"/>
                    <a:pt x="86573" y="74486"/>
                  </a:cubicBezTo>
                  <a:close/>
                  <a:moveTo>
                    <a:pt x="41819" y="92394"/>
                  </a:moveTo>
                  <a:cubicBezTo>
                    <a:pt x="45081" y="92394"/>
                    <a:pt x="47723" y="95036"/>
                    <a:pt x="47723" y="98266"/>
                  </a:cubicBezTo>
                  <a:cubicBezTo>
                    <a:pt x="47723" y="101528"/>
                    <a:pt x="45081" y="104170"/>
                    <a:pt x="41819" y="104170"/>
                  </a:cubicBezTo>
                  <a:cubicBezTo>
                    <a:pt x="38589" y="104170"/>
                    <a:pt x="35947" y="101528"/>
                    <a:pt x="35947" y="98266"/>
                  </a:cubicBezTo>
                  <a:cubicBezTo>
                    <a:pt x="35947" y="95036"/>
                    <a:pt x="38589" y="92394"/>
                    <a:pt x="41819" y="92394"/>
                  </a:cubicBezTo>
                  <a:close/>
                  <a:moveTo>
                    <a:pt x="59727" y="92394"/>
                  </a:moveTo>
                  <a:cubicBezTo>
                    <a:pt x="62989" y="92394"/>
                    <a:pt x="65631" y="95036"/>
                    <a:pt x="65631" y="98266"/>
                  </a:cubicBezTo>
                  <a:cubicBezTo>
                    <a:pt x="65631" y="101528"/>
                    <a:pt x="62989" y="104170"/>
                    <a:pt x="59727" y="104170"/>
                  </a:cubicBezTo>
                  <a:cubicBezTo>
                    <a:pt x="56498" y="104170"/>
                    <a:pt x="53855" y="101528"/>
                    <a:pt x="53855" y="98266"/>
                  </a:cubicBezTo>
                  <a:cubicBezTo>
                    <a:pt x="53855" y="95036"/>
                    <a:pt x="56498" y="92394"/>
                    <a:pt x="59727" y="92394"/>
                  </a:cubicBezTo>
                  <a:close/>
                  <a:moveTo>
                    <a:pt x="77635" y="92394"/>
                  </a:moveTo>
                  <a:cubicBezTo>
                    <a:pt x="80897" y="92394"/>
                    <a:pt x="83539" y="95036"/>
                    <a:pt x="83539" y="98266"/>
                  </a:cubicBezTo>
                  <a:cubicBezTo>
                    <a:pt x="83539" y="101528"/>
                    <a:pt x="80897" y="104170"/>
                    <a:pt x="77635" y="104170"/>
                  </a:cubicBezTo>
                  <a:cubicBezTo>
                    <a:pt x="74373" y="104170"/>
                    <a:pt x="71731" y="101528"/>
                    <a:pt x="71731" y="98266"/>
                  </a:cubicBezTo>
                  <a:cubicBezTo>
                    <a:pt x="71731" y="95036"/>
                    <a:pt x="74373" y="92394"/>
                    <a:pt x="77635" y="92394"/>
                  </a:cubicBezTo>
                  <a:close/>
                  <a:moveTo>
                    <a:pt x="50789" y="110270"/>
                  </a:moveTo>
                  <a:cubicBezTo>
                    <a:pt x="54019" y="110270"/>
                    <a:pt x="56661" y="112912"/>
                    <a:pt x="56661" y="116174"/>
                  </a:cubicBezTo>
                  <a:cubicBezTo>
                    <a:pt x="56661" y="119436"/>
                    <a:pt x="54019" y="122078"/>
                    <a:pt x="50789" y="122078"/>
                  </a:cubicBezTo>
                  <a:cubicBezTo>
                    <a:pt x="47527" y="122078"/>
                    <a:pt x="44885" y="119436"/>
                    <a:pt x="44885" y="116174"/>
                  </a:cubicBezTo>
                  <a:cubicBezTo>
                    <a:pt x="44885" y="112912"/>
                    <a:pt x="47527" y="110270"/>
                    <a:pt x="50789" y="110270"/>
                  </a:cubicBezTo>
                  <a:close/>
                  <a:moveTo>
                    <a:pt x="68697" y="110270"/>
                  </a:moveTo>
                  <a:cubicBezTo>
                    <a:pt x="71927" y="110270"/>
                    <a:pt x="74569" y="112912"/>
                    <a:pt x="74569" y="116174"/>
                  </a:cubicBezTo>
                  <a:cubicBezTo>
                    <a:pt x="74569" y="119436"/>
                    <a:pt x="71927" y="122078"/>
                    <a:pt x="68697" y="122078"/>
                  </a:cubicBezTo>
                  <a:cubicBezTo>
                    <a:pt x="65435" y="122078"/>
                    <a:pt x="62793" y="119436"/>
                    <a:pt x="62793" y="116174"/>
                  </a:cubicBezTo>
                  <a:cubicBezTo>
                    <a:pt x="62793" y="112912"/>
                    <a:pt x="65435" y="110270"/>
                    <a:pt x="68697" y="110270"/>
                  </a:cubicBezTo>
                  <a:close/>
                  <a:moveTo>
                    <a:pt x="83078" y="0"/>
                  </a:moveTo>
                  <a:cubicBezTo>
                    <a:pt x="82961" y="0"/>
                    <a:pt x="82843" y="5"/>
                    <a:pt x="82724" y="15"/>
                  </a:cubicBezTo>
                  <a:cubicBezTo>
                    <a:pt x="70818" y="993"/>
                    <a:pt x="65827" y="6865"/>
                    <a:pt x="63804" y="10779"/>
                  </a:cubicBezTo>
                  <a:cubicBezTo>
                    <a:pt x="63213" y="10492"/>
                    <a:pt x="62562" y="10343"/>
                    <a:pt x="61906" y="10343"/>
                  </a:cubicBezTo>
                  <a:cubicBezTo>
                    <a:pt x="61369" y="10343"/>
                    <a:pt x="60828" y="10443"/>
                    <a:pt x="60314" y="10649"/>
                  </a:cubicBezTo>
                  <a:cubicBezTo>
                    <a:pt x="59042" y="11138"/>
                    <a:pt x="58096" y="12182"/>
                    <a:pt x="57737" y="13487"/>
                  </a:cubicBezTo>
                  <a:cubicBezTo>
                    <a:pt x="55910" y="20272"/>
                    <a:pt x="57541" y="25034"/>
                    <a:pt x="59336" y="27905"/>
                  </a:cubicBezTo>
                  <a:cubicBezTo>
                    <a:pt x="58666" y="27943"/>
                    <a:pt x="58021" y="27961"/>
                    <a:pt x="57404" y="27961"/>
                  </a:cubicBezTo>
                  <a:cubicBezTo>
                    <a:pt x="52820" y="27961"/>
                    <a:pt x="49760" y="27016"/>
                    <a:pt x="49387" y="26959"/>
                  </a:cubicBezTo>
                  <a:cubicBezTo>
                    <a:pt x="43548" y="22098"/>
                    <a:pt x="36208" y="18967"/>
                    <a:pt x="28314" y="18314"/>
                  </a:cubicBezTo>
                  <a:cubicBezTo>
                    <a:pt x="30630" y="15607"/>
                    <a:pt x="30956" y="14922"/>
                    <a:pt x="33272" y="12410"/>
                  </a:cubicBezTo>
                  <a:cubicBezTo>
                    <a:pt x="34414" y="11171"/>
                    <a:pt x="34349" y="9214"/>
                    <a:pt x="33109" y="8072"/>
                  </a:cubicBezTo>
                  <a:cubicBezTo>
                    <a:pt x="32528" y="7536"/>
                    <a:pt x="31788" y="7273"/>
                    <a:pt x="31049" y="7273"/>
                  </a:cubicBezTo>
                  <a:cubicBezTo>
                    <a:pt x="30212" y="7273"/>
                    <a:pt x="29377" y="7610"/>
                    <a:pt x="28771" y="8268"/>
                  </a:cubicBezTo>
                  <a:cubicBezTo>
                    <a:pt x="24824" y="12573"/>
                    <a:pt x="18561" y="22751"/>
                    <a:pt x="2120" y="30775"/>
                  </a:cubicBezTo>
                  <a:cubicBezTo>
                    <a:pt x="620" y="31493"/>
                    <a:pt x="0" y="33320"/>
                    <a:pt x="718" y="34853"/>
                  </a:cubicBezTo>
                  <a:cubicBezTo>
                    <a:pt x="1252" y="35945"/>
                    <a:pt x="2333" y="36574"/>
                    <a:pt x="3465" y="36574"/>
                  </a:cubicBezTo>
                  <a:cubicBezTo>
                    <a:pt x="3922" y="36574"/>
                    <a:pt x="4387" y="36471"/>
                    <a:pt x="4828" y="36255"/>
                  </a:cubicBezTo>
                  <a:cubicBezTo>
                    <a:pt x="11417" y="33026"/>
                    <a:pt x="17354" y="29014"/>
                    <a:pt x="22508" y="24317"/>
                  </a:cubicBezTo>
                  <a:lnTo>
                    <a:pt x="25150" y="24317"/>
                  </a:lnTo>
                  <a:cubicBezTo>
                    <a:pt x="35817" y="24317"/>
                    <a:pt x="45439" y="29601"/>
                    <a:pt x="51213" y="37886"/>
                  </a:cubicBezTo>
                  <a:cubicBezTo>
                    <a:pt x="50561" y="38930"/>
                    <a:pt x="49289" y="40529"/>
                    <a:pt x="46842" y="41997"/>
                  </a:cubicBezTo>
                  <a:cubicBezTo>
                    <a:pt x="45374" y="42845"/>
                    <a:pt x="44885" y="44737"/>
                    <a:pt x="45766" y="46172"/>
                  </a:cubicBezTo>
                  <a:cubicBezTo>
                    <a:pt x="46327" y="47144"/>
                    <a:pt x="47347" y="47672"/>
                    <a:pt x="48388" y="47672"/>
                  </a:cubicBezTo>
                  <a:cubicBezTo>
                    <a:pt x="48919" y="47672"/>
                    <a:pt x="49456" y="47535"/>
                    <a:pt x="49941" y="47248"/>
                  </a:cubicBezTo>
                  <a:cubicBezTo>
                    <a:pt x="51866" y="46107"/>
                    <a:pt x="53301" y="44900"/>
                    <a:pt x="54410" y="43693"/>
                  </a:cubicBezTo>
                  <a:cubicBezTo>
                    <a:pt x="55160" y="45552"/>
                    <a:pt x="55780" y="47477"/>
                    <a:pt x="56171" y="49499"/>
                  </a:cubicBezTo>
                  <a:cubicBezTo>
                    <a:pt x="56269" y="50021"/>
                    <a:pt x="56367" y="50510"/>
                    <a:pt x="56432" y="50934"/>
                  </a:cubicBezTo>
                  <a:cubicBezTo>
                    <a:pt x="54214" y="51587"/>
                    <a:pt x="52257" y="52826"/>
                    <a:pt x="50789" y="54490"/>
                  </a:cubicBezTo>
                  <a:cubicBezTo>
                    <a:pt x="48571" y="52011"/>
                    <a:pt x="45374" y="50478"/>
                    <a:pt x="41819" y="50478"/>
                  </a:cubicBezTo>
                  <a:cubicBezTo>
                    <a:pt x="35229" y="50478"/>
                    <a:pt x="29815" y="55860"/>
                    <a:pt x="29815" y="62482"/>
                  </a:cubicBezTo>
                  <a:cubicBezTo>
                    <a:pt x="29815" y="64667"/>
                    <a:pt x="30402" y="66690"/>
                    <a:pt x="31446" y="68451"/>
                  </a:cubicBezTo>
                  <a:cubicBezTo>
                    <a:pt x="25509" y="69169"/>
                    <a:pt x="20877" y="74258"/>
                    <a:pt x="20877" y="80390"/>
                  </a:cubicBezTo>
                  <a:cubicBezTo>
                    <a:pt x="20877" y="86490"/>
                    <a:pt x="25509" y="91579"/>
                    <a:pt x="31446" y="92296"/>
                  </a:cubicBezTo>
                  <a:cubicBezTo>
                    <a:pt x="30402" y="94058"/>
                    <a:pt x="29815" y="96113"/>
                    <a:pt x="29815" y="98266"/>
                  </a:cubicBezTo>
                  <a:cubicBezTo>
                    <a:pt x="29815" y="104398"/>
                    <a:pt x="34447" y="109487"/>
                    <a:pt x="40383" y="110205"/>
                  </a:cubicBezTo>
                  <a:cubicBezTo>
                    <a:pt x="39372" y="111966"/>
                    <a:pt x="38785" y="113989"/>
                    <a:pt x="38785" y="116174"/>
                  </a:cubicBezTo>
                  <a:cubicBezTo>
                    <a:pt x="38785" y="122796"/>
                    <a:pt x="44167" y="128178"/>
                    <a:pt x="50789" y="128178"/>
                  </a:cubicBezTo>
                  <a:cubicBezTo>
                    <a:pt x="54345" y="128178"/>
                    <a:pt x="57541" y="126645"/>
                    <a:pt x="59727" y="124166"/>
                  </a:cubicBezTo>
                  <a:cubicBezTo>
                    <a:pt x="61945" y="126645"/>
                    <a:pt x="65142" y="128178"/>
                    <a:pt x="68697" y="128178"/>
                  </a:cubicBezTo>
                  <a:cubicBezTo>
                    <a:pt x="75319" y="128178"/>
                    <a:pt x="80702" y="122796"/>
                    <a:pt x="80702" y="116174"/>
                  </a:cubicBezTo>
                  <a:cubicBezTo>
                    <a:pt x="80702" y="113989"/>
                    <a:pt x="80114" y="111966"/>
                    <a:pt x="79103" y="110205"/>
                  </a:cubicBezTo>
                  <a:cubicBezTo>
                    <a:pt x="85040" y="109487"/>
                    <a:pt x="89639" y="104398"/>
                    <a:pt x="89639" y="98266"/>
                  </a:cubicBezTo>
                  <a:cubicBezTo>
                    <a:pt x="89639" y="96113"/>
                    <a:pt x="89052" y="94058"/>
                    <a:pt x="88041" y="92296"/>
                  </a:cubicBezTo>
                  <a:cubicBezTo>
                    <a:pt x="93978" y="91579"/>
                    <a:pt x="98577" y="86490"/>
                    <a:pt x="98577" y="80390"/>
                  </a:cubicBezTo>
                  <a:cubicBezTo>
                    <a:pt x="98577" y="74258"/>
                    <a:pt x="93978" y="69169"/>
                    <a:pt x="88041" y="68451"/>
                  </a:cubicBezTo>
                  <a:cubicBezTo>
                    <a:pt x="89052" y="66690"/>
                    <a:pt x="89639" y="64667"/>
                    <a:pt x="89639" y="62482"/>
                  </a:cubicBezTo>
                  <a:cubicBezTo>
                    <a:pt x="89639" y="55860"/>
                    <a:pt x="84257" y="50478"/>
                    <a:pt x="77635" y="50478"/>
                  </a:cubicBezTo>
                  <a:cubicBezTo>
                    <a:pt x="74080" y="50478"/>
                    <a:pt x="70883" y="52011"/>
                    <a:pt x="68697" y="54490"/>
                  </a:cubicBezTo>
                  <a:cubicBezTo>
                    <a:pt x="67099" y="52696"/>
                    <a:pt x="64979" y="51391"/>
                    <a:pt x="62598" y="50804"/>
                  </a:cubicBezTo>
                  <a:cubicBezTo>
                    <a:pt x="62500" y="50086"/>
                    <a:pt x="62369" y="49238"/>
                    <a:pt x="62173" y="48292"/>
                  </a:cubicBezTo>
                  <a:cubicBezTo>
                    <a:pt x="61130" y="43138"/>
                    <a:pt x="59009" y="38278"/>
                    <a:pt x="56008" y="34070"/>
                  </a:cubicBezTo>
                  <a:lnTo>
                    <a:pt x="56008" y="34070"/>
                  </a:lnTo>
                  <a:cubicBezTo>
                    <a:pt x="56530" y="34089"/>
                    <a:pt x="57055" y="34100"/>
                    <a:pt x="57584" y="34100"/>
                  </a:cubicBezTo>
                  <a:cubicBezTo>
                    <a:pt x="58874" y="34100"/>
                    <a:pt x="60189" y="34036"/>
                    <a:pt x="61554" y="33874"/>
                  </a:cubicBezTo>
                  <a:cubicBezTo>
                    <a:pt x="62043" y="37234"/>
                    <a:pt x="63837" y="41964"/>
                    <a:pt x="69676" y="45944"/>
                  </a:cubicBezTo>
                  <a:cubicBezTo>
                    <a:pt x="70381" y="46456"/>
                    <a:pt x="71226" y="46717"/>
                    <a:pt x="72091" y="46717"/>
                  </a:cubicBezTo>
                  <a:cubicBezTo>
                    <a:pt x="72547" y="46717"/>
                    <a:pt x="73009" y="46644"/>
                    <a:pt x="73460" y="46498"/>
                  </a:cubicBezTo>
                  <a:cubicBezTo>
                    <a:pt x="74634" y="46107"/>
                    <a:pt x="75548" y="45226"/>
                    <a:pt x="76037" y="44084"/>
                  </a:cubicBezTo>
                  <a:cubicBezTo>
                    <a:pt x="77727" y="44787"/>
                    <a:pt x="80022" y="45417"/>
                    <a:pt x="82822" y="45417"/>
                  </a:cubicBezTo>
                  <a:cubicBezTo>
                    <a:pt x="86779" y="45417"/>
                    <a:pt x="91744" y="44159"/>
                    <a:pt x="97436" y="40072"/>
                  </a:cubicBezTo>
                  <a:cubicBezTo>
                    <a:pt x="99752" y="38408"/>
                    <a:pt x="99817" y="35016"/>
                    <a:pt x="97599" y="33254"/>
                  </a:cubicBezTo>
                  <a:lnTo>
                    <a:pt x="96294" y="32178"/>
                  </a:lnTo>
                  <a:cubicBezTo>
                    <a:pt x="99262" y="29927"/>
                    <a:pt x="103470" y="25817"/>
                    <a:pt x="107417" y="18510"/>
                  </a:cubicBezTo>
                  <a:cubicBezTo>
                    <a:pt x="109113" y="15313"/>
                    <a:pt x="107646" y="11334"/>
                    <a:pt x="104286" y="10029"/>
                  </a:cubicBezTo>
                  <a:cubicBezTo>
                    <a:pt x="97695" y="7432"/>
                    <a:pt x="92420" y="6747"/>
                    <a:pt x="88705" y="6747"/>
                  </a:cubicBezTo>
                  <a:cubicBezTo>
                    <a:pt x="88080" y="6747"/>
                    <a:pt x="87500" y="6767"/>
                    <a:pt x="86965" y="6800"/>
                  </a:cubicBezTo>
                  <a:lnTo>
                    <a:pt x="87291" y="5103"/>
                  </a:lnTo>
                  <a:cubicBezTo>
                    <a:pt x="87791" y="2417"/>
                    <a:pt x="85718" y="0"/>
                    <a:pt x="83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508;p124">
            <a:extLst>
              <a:ext uri="{FF2B5EF4-FFF2-40B4-BE49-F238E27FC236}">
                <a16:creationId xmlns:a16="http://schemas.microsoft.com/office/drawing/2014/main" id="{FA25D684-A0D7-C81B-867F-C59C6C7C48BA}"/>
              </a:ext>
            </a:extLst>
          </p:cNvPr>
          <p:cNvGrpSpPr/>
          <p:nvPr/>
        </p:nvGrpSpPr>
        <p:grpSpPr>
          <a:xfrm>
            <a:off x="3593230" y="823829"/>
            <a:ext cx="406214" cy="427452"/>
            <a:chOff x="1320275" y="238125"/>
            <a:chExt cx="4959875" cy="5219200"/>
          </a:xfrm>
        </p:grpSpPr>
        <p:sp>
          <p:nvSpPr>
            <p:cNvPr id="12" name="Google Shape;14509;p124">
              <a:extLst>
                <a:ext uri="{FF2B5EF4-FFF2-40B4-BE49-F238E27FC236}">
                  <a16:creationId xmlns:a16="http://schemas.microsoft.com/office/drawing/2014/main" id="{43FBE7F0-7D58-9A62-28FF-F694EFD8F4A1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10;p124">
              <a:extLst>
                <a:ext uri="{FF2B5EF4-FFF2-40B4-BE49-F238E27FC236}">
                  <a16:creationId xmlns:a16="http://schemas.microsoft.com/office/drawing/2014/main" id="{C5D721ED-C73F-463F-B6D2-B2B6BF330EE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11;p124">
              <a:extLst>
                <a:ext uri="{FF2B5EF4-FFF2-40B4-BE49-F238E27FC236}">
                  <a16:creationId xmlns:a16="http://schemas.microsoft.com/office/drawing/2014/main" id="{96DE2ECC-8C2E-B929-7938-936525EF4AD5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2953" y="69643"/>
                    <a:pt x="82398" y="74341"/>
                    <a:pt x="82398" y="78940"/>
                  </a:cubicBezTo>
                  <a:cubicBezTo>
                    <a:pt x="82398" y="85040"/>
                    <a:pt x="83344" y="90912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140396" y="27042"/>
                  </a:move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7548"/>
                    <a:pt x="169004" y="130806"/>
                    <a:pt x="140396" y="130806"/>
                  </a:cubicBezTo>
                  <a:cubicBezTo>
                    <a:pt x="111724" y="130806"/>
                    <a:pt x="88531" y="107482"/>
                    <a:pt x="88531" y="78940"/>
                  </a:cubicBezTo>
                  <a:cubicBezTo>
                    <a:pt x="88531" y="50332"/>
                    <a:pt x="111789" y="27042"/>
                    <a:pt x="140396" y="27042"/>
                  </a:cubicBez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35426" y="96424"/>
                  </a:lnTo>
                  <a:cubicBezTo>
                    <a:pt x="33730" y="96424"/>
                    <a:pt x="32359" y="97794"/>
                    <a:pt x="32359" y="99491"/>
                  </a:cubicBezTo>
                  <a:cubicBezTo>
                    <a:pt x="32359" y="101154"/>
                    <a:pt x="33730" y="102524"/>
                    <a:pt x="35426" y="102524"/>
                  </a:cubicBezTo>
                  <a:lnTo>
                    <a:pt x="50431" y="102524"/>
                  </a:ln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lnTo>
                    <a:pt x="21138" y="102524"/>
                  </a:lnTo>
                  <a:cubicBezTo>
                    <a:pt x="22834" y="102524"/>
                    <a:pt x="24205" y="101154"/>
                    <a:pt x="24205" y="99491"/>
                  </a:cubicBezTo>
                  <a:cubicBezTo>
                    <a:pt x="24205" y="97794"/>
                    <a:pt x="22834" y="96424"/>
                    <a:pt x="21138" y="96424"/>
                  </a:cubicBez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79377"/>
                  </a:ln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79377"/>
                  </a:lnTo>
                  <a:lnTo>
                    <a:pt x="107026" y="126337"/>
                  </a:lnTo>
                  <a:cubicBezTo>
                    <a:pt x="116453" y="133024"/>
                    <a:pt x="127968" y="136938"/>
                    <a:pt x="140396" y="136938"/>
                  </a:cubicBezTo>
                  <a:cubicBezTo>
                    <a:pt x="172397" y="136938"/>
                    <a:pt x="198395" y="110908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12;p124">
              <a:extLst>
                <a:ext uri="{FF2B5EF4-FFF2-40B4-BE49-F238E27FC236}">
                  <a16:creationId xmlns:a16="http://schemas.microsoft.com/office/drawing/2014/main" id="{6C538AFA-FBE5-1B2E-4A5E-9CE9DEBBBB40}"/>
                </a:ext>
              </a:extLst>
            </p:cNvPr>
            <p:cNvSpPr/>
            <p:nvPr/>
          </p:nvSpPr>
          <p:spPr>
            <a:xfrm>
              <a:off x="4313150" y="1565025"/>
              <a:ext cx="1034075" cy="1292975"/>
            </a:xfrm>
            <a:custGeom>
              <a:avLst/>
              <a:gdLst/>
              <a:ahLst/>
              <a:cxnLst/>
              <a:rect l="l" t="t" r="r" b="b"/>
              <a:pathLst>
                <a:path w="41363" h="51719" extrusionOk="0">
                  <a:moveTo>
                    <a:pt x="37908" y="1"/>
                  </a:moveTo>
                  <a:cubicBezTo>
                    <a:pt x="36984" y="1"/>
                    <a:pt x="36074" y="415"/>
                    <a:pt x="35458" y="1203"/>
                  </a:cubicBezTo>
                  <a:lnTo>
                    <a:pt x="1012" y="46806"/>
                  </a:lnTo>
                  <a:cubicBezTo>
                    <a:pt x="0" y="48143"/>
                    <a:pt x="261" y="50068"/>
                    <a:pt x="1631" y="51079"/>
                  </a:cubicBezTo>
                  <a:cubicBezTo>
                    <a:pt x="2184" y="51510"/>
                    <a:pt x="2836" y="51719"/>
                    <a:pt x="3482" y="51719"/>
                  </a:cubicBezTo>
                  <a:cubicBezTo>
                    <a:pt x="4402" y="51719"/>
                    <a:pt x="5311" y="51297"/>
                    <a:pt x="5905" y="50492"/>
                  </a:cubicBezTo>
                  <a:lnTo>
                    <a:pt x="40351" y="4922"/>
                  </a:lnTo>
                  <a:cubicBezTo>
                    <a:pt x="41362" y="3552"/>
                    <a:pt x="41101" y="1628"/>
                    <a:pt x="39764" y="616"/>
                  </a:cubicBezTo>
                  <a:cubicBezTo>
                    <a:pt x="39202" y="201"/>
                    <a:pt x="38552" y="1"/>
                    <a:pt x="37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13;p124">
              <a:extLst>
                <a:ext uri="{FF2B5EF4-FFF2-40B4-BE49-F238E27FC236}">
                  <a16:creationId xmlns:a16="http://schemas.microsoft.com/office/drawing/2014/main" id="{C7B5A0F8-DF41-4EE3-5287-4ACE3B839E7F}"/>
                </a:ext>
              </a:extLst>
            </p:cNvPr>
            <p:cNvSpPr/>
            <p:nvPr/>
          </p:nvSpPr>
          <p:spPr>
            <a:xfrm>
              <a:off x="4147600" y="1590200"/>
              <a:ext cx="619000" cy="619000"/>
            </a:xfrm>
            <a:custGeom>
              <a:avLst/>
              <a:gdLst/>
              <a:ahLst/>
              <a:cxnLst/>
              <a:rect l="l" t="t" r="r" b="b"/>
              <a:pathLst>
                <a:path w="24760" h="24760" extrusionOk="0">
                  <a:moveTo>
                    <a:pt x="12364" y="6133"/>
                  </a:moveTo>
                  <a:cubicBezTo>
                    <a:pt x="15821" y="6133"/>
                    <a:pt x="18627" y="8939"/>
                    <a:pt x="18627" y="12396"/>
                  </a:cubicBezTo>
                  <a:cubicBezTo>
                    <a:pt x="18627" y="15854"/>
                    <a:pt x="15821" y="18659"/>
                    <a:pt x="12364" y="18659"/>
                  </a:cubicBezTo>
                  <a:cubicBezTo>
                    <a:pt x="8906" y="18659"/>
                    <a:pt x="6101" y="15854"/>
                    <a:pt x="6101" y="12396"/>
                  </a:cubicBezTo>
                  <a:cubicBezTo>
                    <a:pt x="6101" y="8939"/>
                    <a:pt x="8906" y="6133"/>
                    <a:pt x="12364" y="6133"/>
                  </a:cubicBezTo>
                  <a:close/>
                  <a:moveTo>
                    <a:pt x="12364" y="1"/>
                  </a:moveTo>
                  <a:cubicBezTo>
                    <a:pt x="5546" y="1"/>
                    <a:pt x="1" y="5579"/>
                    <a:pt x="1" y="12396"/>
                  </a:cubicBezTo>
                  <a:cubicBezTo>
                    <a:pt x="1" y="19214"/>
                    <a:pt x="5546" y="24759"/>
                    <a:pt x="12364" y="24759"/>
                  </a:cubicBezTo>
                  <a:cubicBezTo>
                    <a:pt x="19181" y="24759"/>
                    <a:pt x="24759" y="19214"/>
                    <a:pt x="24759" y="12396"/>
                  </a:cubicBezTo>
                  <a:cubicBezTo>
                    <a:pt x="24759" y="5579"/>
                    <a:pt x="19181" y="1"/>
                    <a:pt x="1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4514;p124">
              <a:extLst>
                <a:ext uri="{FF2B5EF4-FFF2-40B4-BE49-F238E27FC236}">
                  <a16:creationId xmlns:a16="http://schemas.microsoft.com/office/drawing/2014/main" id="{E225B6A9-3FAD-119D-614D-C3F85ABB7818}"/>
                </a:ext>
              </a:extLst>
            </p:cNvPr>
            <p:cNvSpPr/>
            <p:nvPr/>
          </p:nvSpPr>
          <p:spPr>
            <a:xfrm>
              <a:off x="4894600" y="2214050"/>
              <a:ext cx="618975" cy="618175"/>
            </a:xfrm>
            <a:custGeom>
              <a:avLst/>
              <a:gdLst/>
              <a:ahLst/>
              <a:cxnLst/>
              <a:rect l="l" t="t" r="r" b="b"/>
              <a:pathLst>
                <a:path w="24759" h="24727" extrusionOk="0">
                  <a:moveTo>
                    <a:pt x="12363" y="6101"/>
                  </a:moveTo>
                  <a:cubicBezTo>
                    <a:pt x="15821" y="6101"/>
                    <a:pt x="18626" y="8906"/>
                    <a:pt x="18626" y="12364"/>
                  </a:cubicBezTo>
                  <a:cubicBezTo>
                    <a:pt x="18626" y="15822"/>
                    <a:pt x="15821" y="18627"/>
                    <a:pt x="12363" y="18627"/>
                  </a:cubicBezTo>
                  <a:cubicBezTo>
                    <a:pt x="8906" y="18627"/>
                    <a:pt x="6100" y="15822"/>
                    <a:pt x="6100" y="12364"/>
                  </a:cubicBezTo>
                  <a:cubicBezTo>
                    <a:pt x="6100" y="8906"/>
                    <a:pt x="8906" y="6101"/>
                    <a:pt x="12363" y="6101"/>
                  </a:cubicBezTo>
                  <a:close/>
                  <a:moveTo>
                    <a:pt x="12363" y="1"/>
                  </a:moveTo>
                  <a:cubicBezTo>
                    <a:pt x="5546" y="1"/>
                    <a:pt x="0" y="5546"/>
                    <a:pt x="0" y="12364"/>
                  </a:cubicBezTo>
                  <a:cubicBezTo>
                    <a:pt x="0" y="19181"/>
                    <a:pt x="5546" y="24727"/>
                    <a:pt x="12363" y="24727"/>
                  </a:cubicBezTo>
                  <a:cubicBezTo>
                    <a:pt x="19181" y="24727"/>
                    <a:pt x="24759" y="19181"/>
                    <a:pt x="24759" y="12364"/>
                  </a:cubicBezTo>
                  <a:cubicBezTo>
                    <a:pt x="24759" y="5546"/>
                    <a:pt x="19181" y="1"/>
                    <a:pt x="1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4515;p124">
              <a:extLst>
                <a:ext uri="{FF2B5EF4-FFF2-40B4-BE49-F238E27FC236}">
                  <a16:creationId xmlns:a16="http://schemas.microsoft.com/office/drawing/2014/main" id="{D69B8176-0377-EACE-1C65-F27DF96B07DA}"/>
                </a:ext>
              </a:extLst>
            </p:cNvPr>
            <p:cNvSpPr/>
            <p:nvPr/>
          </p:nvSpPr>
          <p:spPr>
            <a:xfrm>
              <a:off x="3686025" y="1067475"/>
              <a:ext cx="2279350" cy="2288300"/>
            </a:xfrm>
            <a:custGeom>
              <a:avLst/>
              <a:gdLst/>
              <a:ahLst/>
              <a:cxnLst/>
              <a:rect l="l" t="t" r="r" b="b"/>
              <a:pathLst>
                <a:path w="91174" h="91532" extrusionOk="0">
                  <a:moveTo>
                    <a:pt x="45766" y="0"/>
                  </a:moveTo>
                  <a:cubicBezTo>
                    <a:pt x="20551" y="0"/>
                    <a:pt x="1" y="20518"/>
                    <a:pt x="1" y="45766"/>
                  </a:cubicBezTo>
                  <a:cubicBezTo>
                    <a:pt x="1" y="71014"/>
                    <a:pt x="20551" y="91532"/>
                    <a:pt x="45766" y="91532"/>
                  </a:cubicBezTo>
                  <a:cubicBezTo>
                    <a:pt x="68339" y="91532"/>
                    <a:pt x="87226" y="75059"/>
                    <a:pt x="90912" y="53399"/>
                  </a:cubicBezTo>
                  <a:cubicBezTo>
                    <a:pt x="91173" y="51736"/>
                    <a:pt x="90064" y="50170"/>
                    <a:pt x="88401" y="49876"/>
                  </a:cubicBezTo>
                  <a:cubicBezTo>
                    <a:pt x="88237" y="49851"/>
                    <a:pt x="88075" y="49838"/>
                    <a:pt x="87914" y="49838"/>
                  </a:cubicBezTo>
                  <a:cubicBezTo>
                    <a:pt x="86436" y="49838"/>
                    <a:pt x="85113" y="50887"/>
                    <a:pt x="84878" y="52388"/>
                  </a:cubicBezTo>
                  <a:cubicBezTo>
                    <a:pt x="81648" y="71536"/>
                    <a:pt x="65208" y="85399"/>
                    <a:pt x="45766" y="85399"/>
                  </a:cubicBezTo>
                  <a:cubicBezTo>
                    <a:pt x="23911" y="85399"/>
                    <a:pt x="6133" y="67621"/>
                    <a:pt x="6133" y="45766"/>
                  </a:cubicBezTo>
                  <a:cubicBezTo>
                    <a:pt x="6133" y="23911"/>
                    <a:pt x="23911" y="6100"/>
                    <a:pt x="45766" y="6100"/>
                  </a:cubicBezTo>
                  <a:cubicBezTo>
                    <a:pt x="65208" y="6100"/>
                    <a:pt x="81648" y="19996"/>
                    <a:pt x="84878" y="39144"/>
                  </a:cubicBezTo>
                  <a:cubicBezTo>
                    <a:pt x="85113" y="40645"/>
                    <a:pt x="86436" y="41694"/>
                    <a:pt x="87914" y="41694"/>
                  </a:cubicBezTo>
                  <a:cubicBezTo>
                    <a:pt x="88075" y="41694"/>
                    <a:pt x="88237" y="41682"/>
                    <a:pt x="88401" y="41656"/>
                  </a:cubicBezTo>
                  <a:cubicBezTo>
                    <a:pt x="90064" y="41362"/>
                    <a:pt x="91173" y="39764"/>
                    <a:pt x="90912" y="38100"/>
                  </a:cubicBezTo>
                  <a:cubicBezTo>
                    <a:pt x="87226" y="16408"/>
                    <a:pt x="68307" y="0"/>
                    <a:pt x="4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1" name="Google Shape;14535;p124">
            <a:extLst>
              <a:ext uri="{FF2B5EF4-FFF2-40B4-BE49-F238E27FC236}">
                <a16:creationId xmlns:a16="http://schemas.microsoft.com/office/drawing/2014/main" id="{54E96E41-B1C8-FEEF-F9A9-5EF9BB776494}"/>
              </a:ext>
            </a:extLst>
          </p:cNvPr>
          <p:cNvSpPr/>
          <p:nvPr/>
        </p:nvSpPr>
        <p:spPr>
          <a:xfrm>
            <a:off x="3540122" y="3731661"/>
            <a:ext cx="435735" cy="285059"/>
          </a:xfrm>
          <a:custGeom>
            <a:avLst/>
            <a:gdLst/>
            <a:ahLst/>
            <a:cxnLst/>
            <a:rect l="l" t="t" r="r" b="b"/>
            <a:pathLst>
              <a:path w="212813" h="139223" extrusionOk="0">
                <a:moveTo>
                  <a:pt x="60673" y="6101"/>
                </a:moveTo>
                <a:lnTo>
                  <a:pt x="66186" y="36535"/>
                </a:lnTo>
                <a:cubicBezTo>
                  <a:pt x="63609" y="37833"/>
                  <a:pt x="58393" y="40003"/>
                  <a:pt x="52301" y="40003"/>
                </a:cubicBezTo>
                <a:cubicBezTo>
                  <a:pt x="47984" y="40003"/>
                  <a:pt x="43227" y="38914"/>
                  <a:pt x="38655" y="35654"/>
                </a:cubicBezTo>
                <a:cubicBezTo>
                  <a:pt x="32793" y="31486"/>
                  <a:pt x="26805" y="30099"/>
                  <a:pt x="21425" y="30099"/>
                </a:cubicBezTo>
                <a:cubicBezTo>
                  <a:pt x="16237" y="30099"/>
                  <a:pt x="11616" y="31389"/>
                  <a:pt x="8221" y="32719"/>
                </a:cubicBezTo>
                <a:lnTo>
                  <a:pt x="13048" y="6101"/>
                </a:lnTo>
                <a:close/>
                <a:moveTo>
                  <a:pt x="128229" y="6101"/>
                </a:moveTo>
                <a:lnTo>
                  <a:pt x="133742" y="36535"/>
                </a:lnTo>
                <a:cubicBezTo>
                  <a:pt x="131164" y="37833"/>
                  <a:pt x="125949" y="40003"/>
                  <a:pt x="119850" y="40003"/>
                </a:cubicBezTo>
                <a:cubicBezTo>
                  <a:pt x="115529" y="40003"/>
                  <a:pt x="110764" y="38914"/>
                  <a:pt x="106178" y="35654"/>
                </a:cubicBezTo>
                <a:cubicBezTo>
                  <a:pt x="100333" y="31486"/>
                  <a:pt x="94344" y="30099"/>
                  <a:pt x="88965" y="30099"/>
                </a:cubicBezTo>
                <a:cubicBezTo>
                  <a:pt x="83777" y="30099"/>
                  <a:pt x="79155" y="31389"/>
                  <a:pt x="75776" y="32719"/>
                </a:cubicBezTo>
                <a:lnTo>
                  <a:pt x="80604" y="6101"/>
                </a:lnTo>
                <a:close/>
                <a:moveTo>
                  <a:pt x="21441" y="36264"/>
                </a:moveTo>
                <a:cubicBezTo>
                  <a:pt x="25759" y="36264"/>
                  <a:pt x="30518" y="37353"/>
                  <a:pt x="35099" y="40613"/>
                </a:cubicBezTo>
                <a:cubicBezTo>
                  <a:pt x="40938" y="44783"/>
                  <a:pt x="46919" y="46169"/>
                  <a:pt x="52292" y="46169"/>
                </a:cubicBezTo>
                <a:cubicBezTo>
                  <a:pt x="58476" y="46169"/>
                  <a:pt x="63857" y="44334"/>
                  <a:pt x="67295" y="42798"/>
                </a:cubicBezTo>
                <a:lnTo>
                  <a:pt x="67295" y="42798"/>
                </a:lnTo>
                <a:cubicBezTo>
                  <a:pt x="69350" y="56792"/>
                  <a:pt x="59923" y="66089"/>
                  <a:pt x="46843" y="71112"/>
                </a:cubicBezTo>
                <a:cubicBezTo>
                  <a:pt x="43079" y="72552"/>
                  <a:pt x="39857" y="73188"/>
                  <a:pt x="36815" y="73188"/>
                </a:cubicBezTo>
                <a:cubicBezTo>
                  <a:pt x="33792" y="73188"/>
                  <a:pt x="30947" y="72560"/>
                  <a:pt x="27923" y="71471"/>
                </a:cubicBezTo>
                <a:cubicBezTo>
                  <a:pt x="13570" y="66317"/>
                  <a:pt x="3915" y="56564"/>
                  <a:pt x="6687" y="41167"/>
                </a:cubicBezTo>
                <a:lnTo>
                  <a:pt x="6883" y="40058"/>
                </a:lnTo>
                <a:cubicBezTo>
                  <a:pt x="9178" y="38851"/>
                  <a:pt x="14786" y="36264"/>
                  <a:pt x="21441" y="36264"/>
                </a:cubicBezTo>
                <a:close/>
                <a:moveTo>
                  <a:pt x="156536" y="36264"/>
                </a:moveTo>
                <a:cubicBezTo>
                  <a:pt x="160853" y="36264"/>
                  <a:pt x="165609" y="37353"/>
                  <a:pt x="170178" y="40613"/>
                </a:cubicBezTo>
                <a:cubicBezTo>
                  <a:pt x="176032" y="44783"/>
                  <a:pt x="182021" y="46169"/>
                  <a:pt x="187399" y="46169"/>
                </a:cubicBezTo>
                <a:cubicBezTo>
                  <a:pt x="193588" y="46169"/>
                  <a:pt x="198968" y="44334"/>
                  <a:pt x="202407" y="42798"/>
                </a:cubicBezTo>
                <a:lnTo>
                  <a:pt x="202407" y="42798"/>
                </a:lnTo>
                <a:cubicBezTo>
                  <a:pt x="204560" y="57738"/>
                  <a:pt x="193632" y="67426"/>
                  <a:pt x="179279" y="72058"/>
                </a:cubicBezTo>
                <a:cubicBezTo>
                  <a:pt x="176926" y="72804"/>
                  <a:pt x="174463" y="73196"/>
                  <a:pt x="171963" y="73196"/>
                </a:cubicBezTo>
                <a:cubicBezTo>
                  <a:pt x="169543" y="73196"/>
                  <a:pt x="167089" y="72828"/>
                  <a:pt x="164665" y="72058"/>
                </a:cubicBezTo>
                <a:cubicBezTo>
                  <a:pt x="149367" y="67100"/>
                  <a:pt x="138928" y="57053"/>
                  <a:pt x="141799" y="41167"/>
                </a:cubicBezTo>
                <a:lnTo>
                  <a:pt x="141995" y="40058"/>
                </a:lnTo>
                <a:cubicBezTo>
                  <a:pt x="144270" y="38851"/>
                  <a:pt x="149882" y="36264"/>
                  <a:pt x="156536" y="36264"/>
                </a:cubicBezTo>
                <a:close/>
                <a:moveTo>
                  <a:pt x="88981" y="36264"/>
                </a:moveTo>
                <a:cubicBezTo>
                  <a:pt x="93298" y="36264"/>
                  <a:pt x="98053" y="37353"/>
                  <a:pt x="102622" y="40613"/>
                </a:cubicBezTo>
                <a:cubicBezTo>
                  <a:pt x="108477" y="44783"/>
                  <a:pt x="114465" y="46169"/>
                  <a:pt x="119843" y="46169"/>
                </a:cubicBezTo>
                <a:cubicBezTo>
                  <a:pt x="126032" y="46169"/>
                  <a:pt x="131413" y="44334"/>
                  <a:pt x="134851" y="42798"/>
                </a:cubicBezTo>
                <a:lnTo>
                  <a:pt x="134851" y="42798"/>
                </a:lnTo>
                <a:cubicBezTo>
                  <a:pt x="136384" y="53302"/>
                  <a:pt x="131524" y="61424"/>
                  <a:pt x="122521" y="67067"/>
                </a:cubicBezTo>
                <a:cubicBezTo>
                  <a:pt x="117465" y="70264"/>
                  <a:pt x="110516" y="73167"/>
                  <a:pt x="104514" y="73200"/>
                </a:cubicBezTo>
                <a:lnTo>
                  <a:pt x="104319" y="73200"/>
                </a:lnTo>
                <a:cubicBezTo>
                  <a:pt x="100959" y="73200"/>
                  <a:pt x="98382" y="72547"/>
                  <a:pt x="95479" y="71471"/>
                </a:cubicBezTo>
                <a:cubicBezTo>
                  <a:pt x="81093" y="66317"/>
                  <a:pt x="71438" y="56564"/>
                  <a:pt x="74243" y="41167"/>
                </a:cubicBezTo>
                <a:lnTo>
                  <a:pt x="74439" y="40058"/>
                </a:lnTo>
                <a:cubicBezTo>
                  <a:pt x="76714" y="38851"/>
                  <a:pt x="82326" y="36264"/>
                  <a:pt x="88981" y="36264"/>
                </a:cubicBezTo>
                <a:close/>
                <a:moveTo>
                  <a:pt x="36861" y="111006"/>
                </a:moveTo>
                <a:cubicBezTo>
                  <a:pt x="39046" y="111006"/>
                  <a:pt x="41232" y="111332"/>
                  <a:pt x="43352" y="111920"/>
                </a:cubicBezTo>
                <a:lnTo>
                  <a:pt x="57933" y="116030"/>
                </a:lnTo>
                <a:lnTo>
                  <a:pt x="57966" y="116030"/>
                </a:lnTo>
                <a:cubicBezTo>
                  <a:pt x="58227" y="116193"/>
                  <a:pt x="58259" y="116519"/>
                  <a:pt x="58259" y="116715"/>
                </a:cubicBezTo>
                <a:cubicBezTo>
                  <a:pt x="58259" y="117237"/>
                  <a:pt x="58031" y="117628"/>
                  <a:pt x="57966" y="117661"/>
                </a:cubicBezTo>
                <a:lnTo>
                  <a:pt x="15756" y="117661"/>
                </a:lnTo>
                <a:cubicBezTo>
                  <a:pt x="15625" y="117595"/>
                  <a:pt x="15430" y="117204"/>
                  <a:pt x="15430" y="116682"/>
                </a:cubicBezTo>
                <a:cubicBezTo>
                  <a:pt x="15430" y="116519"/>
                  <a:pt x="15495" y="116193"/>
                  <a:pt x="15691" y="116062"/>
                </a:cubicBezTo>
                <a:cubicBezTo>
                  <a:pt x="15723" y="116062"/>
                  <a:pt x="15723" y="116062"/>
                  <a:pt x="15788" y="116030"/>
                </a:cubicBezTo>
                <a:lnTo>
                  <a:pt x="30369" y="111920"/>
                </a:lnTo>
                <a:cubicBezTo>
                  <a:pt x="32490" y="111332"/>
                  <a:pt x="34675" y="111006"/>
                  <a:pt x="36861" y="111006"/>
                </a:cubicBezTo>
                <a:close/>
                <a:moveTo>
                  <a:pt x="70655" y="59271"/>
                </a:moveTo>
                <a:cubicBezTo>
                  <a:pt x="76624" y="70949"/>
                  <a:pt x="91597" y="78125"/>
                  <a:pt x="101350" y="79137"/>
                </a:cubicBezTo>
                <a:lnTo>
                  <a:pt x="101350" y="105069"/>
                </a:lnTo>
                <a:cubicBezTo>
                  <a:pt x="99654" y="105232"/>
                  <a:pt x="97925" y="105559"/>
                  <a:pt x="96262" y="106048"/>
                </a:cubicBezTo>
                <a:lnTo>
                  <a:pt x="81681" y="110158"/>
                </a:lnTo>
                <a:lnTo>
                  <a:pt x="81550" y="110191"/>
                </a:lnTo>
                <a:cubicBezTo>
                  <a:pt x="78419" y="111137"/>
                  <a:pt x="76559" y="114170"/>
                  <a:pt x="76951" y="117661"/>
                </a:cubicBezTo>
                <a:lnTo>
                  <a:pt x="64327" y="117661"/>
                </a:lnTo>
                <a:cubicBezTo>
                  <a:pt x="64686" y="114823"/>
                  <a:pt x="63413" y="112115"/>
                  <a:pt x="61000" y="110745"/>
                </a:cubicBezTo>
                <a:cubicBezTo>
                  <a:pt x="60412" y="110386"/>
                  <a:pt x="59923" y="110223"/>
                  <a:pt x="59597" y="110158"/>
                </a:cubicBezTo>
                <a:lnTo>
                  <a:pt x="45016" y="106048"/>
                </a:lnTo>
                <a:cubicBezTo>
                  <a:pt x="43352" y="105559"/>
                  <a:pt x="41623" y="105232"/>
                  <a:pt x="39927" y="105069"/>
                </a:cubicBezTo>
                <a:lnTo>
                  <a:pt x="39927" y="79169"/>
                </a:lnTo>
                <a:cubicBezTo>
                  <a:pt x="48832" y="78223"/>
                  <a:pt x="64327" y="71601"/>
                  <a:pt x="70655" y="59271"/>
                </a:cubicBezTo>
                <a:close/>
                <a:moveTo>
                  <a:pt x="104417" y="111014"/>
                </a:moveTo>
                <a:cubicBezTo>
                  <a:pt x="106602" y="111014"/>
                  <a:pt x="108788" y="111316"/>
                  <a:pt x="110908" y="111920"/>
                </a:cubicBezTo>
                <a:lnTo>
                  <a:pt x="125489" y="116030"/>
                </a:lnTo>
                <a:lnTo>
                  <a:pt x="125522" y="116030"/>
                </a:lnTo>
                <a:cubicBezTo>
                  <a:pt x="125750" y="116193"/>
                  <a:pt x="125815" y="116519"/>
                  <a:pt x="125815" y="116715"/>
                </a:cubicBezTo>
                <a:cubicBezTo>
                  <a:pt x="125815" y="117237"/>
                  <a:pt x="125587" y="117628"/>
                  <a:pt x="125489" y="117661"/>
                </a:cubicBezTo>
                <a:lnTo>
                  <a:pt x="83279" y="117661"/>
                </a:lnTo>
                <a:cubicBezTo>
                  <a:pt x="83148" y="117563"/>
                  <a:pt x="82920" y="117073"/>
                  <a:pt x="83018" y="116519"/>
                </a:cubicBezTo>
                <a:cubicBezTo>
                  <a:pt x="83083" y="116095"/>
                  <a:pt x="83246" y="116062"/>
                  <a:pt x="83312" y="116062"/>
                </a:cubicBezTo>
                <a:cubicBezTo>
                  <a:pt x="83312" y="116030"/>
                  <a:pt x="83344" y="116030"/>
                  <a:pt x="83344" y="116030"/>
                </a:cubicBezTo>
                <a:lnTo>
                  <a:pt x="97925" y="111920"/>
                </a:lnTo>
                <a:cubicBezTo>
                  <a:pt x="100046" y="111316"/>
                  <a:pt x="102231" y="111014"/>
                  <a:pt x="104417" y="111014"/>
                </a:cubicBezTo>
                <a:close/>
                <a:moveTo>
                  <a:pt x="138178" y="59271"/>
                </a:moveTo>
                <a:cubicBezTo>
                  <a:pt x="144572" y="71732"/>
                  <a:pt x="160229" y="78256"/>
                  <a:pt x="168906" y="79169"/>
                </a:cubicBezTo>
                <a:lnTo>
                  <a:pt x="168906" y="105069"/>
                </a:lnTo>
                <a:cubicBezTo>
                  <a:pt x="167177" y="105232"/>
                  <a:pt x="165481" y="105559"/>
                  <a:pt x="163817" y="106048"/>
                </a:cubicBezTo>
                <a:lnTo>
                  <a:pt x="149236" y="110158"/>
                </a:lnTo>
                <a:cubicBezTo>
                  <a:pt x="148943" y="110223"/>
                  <a:pt x="148453" y="110386"/>
                  <a:pt x="147931" y="110680"/>
                </a:cubicBezTo>
                <a:cubicBezTo>
                  <a:pt x="145452" y="111985"/>
                  <a:pt x="144115" y="114757"/>
                  <a:pt x="144474" y="117661"/>
                </a:cubicBezTo>
                <a:lnTo>
                  <a:pt x="131882" y="117661"/>
                </a:lnTo>
                <a:cubicBezTo>
                  <a:pt x="132209" y="114823"/>
                  <a:pt x="130969" y="112115"/>
                  <a:pt x="128555" y="110745"/>
                </a:cubicBezTo>
                <a:cubicBezTo>
                  <a:pt x="127968" y="110386"/>
                  <a:pt x="127479" y="110223"/>
                  <a:pt x="127153" y="110158"/>
                </a:cubicBezTo>
                <a:lnTo>
                  <a:pt x="112572" y="106048"/>
                </a:lnTo>
                <a:cubicBezTo>
                  <a:pt x="110875" y="105559"/>
                  <a:pt x="109179" y="105232"/>
                  <a:pt x="107450" y="105069"/>
                </a:cubicBezTo>
                <a:lnTo>
                  <a:pt x="107450" y="79169"/>
                </a:lnTo>
                <a:cubicBezTo>
                  <a:pt x="116388" y="78223"/>
                  <a:pt x="131882" y="71601"/>
                  <a:pt x="138178" y="59271"/>
                </a:cubicBezTo>
                <a:close/>
                <a:moveTo>
                  <a:pt x="171972" y="111006"/>
                </a:moveTo>
                <a:cubicBezTo>
                  <a:pt x="174158" y="111006"/>
                  <a:pt x="176311" y="111332"/>
                  <a:pt x="178431" y="111920"/>
                </a:cubicBezTo>
                <a:lnTo>
                  <a:pt x="193045" y="116030"/>
                </a:lnTo>
                <a:lnTo>
                  <a:pt x="193077" y="116030"/>
                </a:lnTo>
                <a:cubicBezTo>
                  <a:pt x="193306" y="116193"/>
                  <a:pt x="193371" y="116519"/>
                  <a:pt x="193371" y="116715"/>
                </a:cubicBezTo>
                <a:cubicBezTo>
                  <a:pt x="193371" y="117237"/>
                  <a:pt x="193143" y="117628"/>
                  <a:pt x="193045" y="117661"/>
                </a:cubicBezTo>
                <a:lnTo>
                  <a:pt x="150835" y="117661"/>
                </a:lnTo>
                <a:cubicBezTo>
                  <a:pt x="150737" y="117595"/>
                  <a:pt x="150508" y="117204"/>
                  <a:pt x="150541" y="116682"/>
                </a:cubicBezTo>
                <a:cubicBezTo>
                  <a:pt x="150541" y="116519"/>
                  <a:pt x="150574" y="116193"/>
                  <a:pt x="150802" y="116062"/>
                </a:cubicBezTo>
                <a:cubicBezTo>
                  <a:pt x="150802" y="116062"/>
                  <a:pt x="150835" y="116062"/>
                  <a:pt x="150900" y="116030"/>
                </a:cubicBezTo>
                <a:lnTo>
                  <a:pt x="165481" y="111920"/>
                </a:lnTo>
                <a:cubicBezTo>
                  <a:pt x="167601" y="111332"/>
                  <a:pt x="169787" y="111006"/>
                  <a:pt x="171972" y="111006"/>
                </a:cubicBezTo>
                <a:close/>
                <a:moveTo>
                  <a:pt x="12624" y="1"/>
                </a:moveTo>
                <a:cubicBezTo>
                  <a:pt x="9917" y="1"/>
                  <a:pt x="7601" y="1925"/>
                  <a:pt x="7112" y="4568"/>
                </a:cubicBezTo>
                <a:lnTo>
                  <a:pt x="555" y="40678"/>
                </a:lnTo>
                <a:cubicBezTo>
                  <a:pt x="196" y="42765"/>
                  <a:pt x="0" y="44820"/>
                  <a:pt x="33" y="46843"/>
                </a:cubicBezTo>
                <a:cubicBezTo>
                  <a:pt x="196" y="60869"/>
                  <a:pt x="10145" y="72221"/>
                  <a:pt x="27695" y="77864"/>
                </a:cubicBezTo>
                <a:cubicBezTo>
                  <a:pt x="29684" y="78517"/>
                  <a:pt x="31740" y="78941"/>
                  <a:pt x="33795" y="79169"/>
                </a:cubicBezTo>
                <a:lnTo>
                  <a:pt x="33795" y="105069"/>
                </a:lnTo>
                <a:cubicBezTo>
                  <a:pt x="32098" y="105232"/>
                  <a:pt x="30402" y="105559"/>
                  <a:pt x="28706" y="106048"/>
                </a:cubicBezTo>
                <a:lnTo>
                  <a:pt x="14125" y="110158"/>
                </a:lnTo>
                <a:cubicBezTo>
                  <a:pt x="13831" y="110223"/>
                  <a:pt x="13375" y="110386"/>
                  <a:pt x="12820" y="110680"/>
                </a:cubicBezTo>
                <a:cubicBezTo>
                  <a:pt x="10373" y="111985"/>
                  <a:pt x="9036" y="114757"/>
                  <a:pt x="9362" y="117661"/>
                </a:cubicBezTo>
                <a:lnTo>
                  <a:pt x="7666" y="117661"/>
                </a:lnTo>
                <a:cubicBezTo>
                  <a:pt x="3458" y="117661"/>
                  <a:pt x="33" y="121086"/>
                  <a:pt x="33" y="125294"/>
                </a:cubicBezTo>
                <a:cubicBezTo>
                  <a:pt x="33" y="132992"/>
                  <a:pt x="6296" y="139222"/>
                  <a:pt x="13962" y="139222"/>
                </a:cubicBezTo>
                <a:lnTo>
                  <a:pt x="97273" y="139222"/>
                </a:lnTo>
                <a:cubicBezTo>
                  <a:pt x="98969" y="139222"/>
                  <a:pt x="100339" y="137852"/>
                  <a:pt x="100339" y="136189"/>
                </a:cubicBezTo>
                <a:cubicBezTo>
                  <a:pt x="100339" y="134492"/>
                  <a:pt x="98969" y="133122"/>
                  <a:pt x="97273" y="133122"/>
                </a:cubicBezTo>
                <a:lnTo>
                  <a:pt x="13962" y="133122"/>
                </a:lnTo>
                <a:cubicBezTo>
                  <a:pt x="9656" y="133122"/>
                  <a:pt x="6133" y="129599"/>
                  <a:pt x="6133" y="125294"/>
                </a:cubicBezTo>
                <a:cubicBezTo>
                  <a:pt x="6133" y="124446"/>
                  <a:pt x="6818" y="123793"/>
                  <a:pt x="7666" y="123793"/>
                </a:cubicBezTo>
                <a:lnTo>
                  <a:pt x="201167" y="123793"/>
                </a:lnTo>
                <a:cubicBezTo>
                  <a:pt x="201983" y="123793"/>
                  <a:pt x="202668" y="124446"/>
                  <a:pt x="202668" y="125294"/>
                </a:cubicBezTo>
                <a:cubicBezTo>
                  <a:pt x="202668" y="129599"/>
                  <a:pt x="199177" y="133122"/>
                  <a:pt x="194871" y="133122"/>
                </a:cubicBezTo>
                <a:lnTo>
                  <a:pt x="111560" y="133122"/>
                </a:lnTo>
                <a:cubicBezTo>
                  <a:pt x="109864" y="133122"/>
                  <a:pt x="108494" y="134492"/>
                  <a:pt x="108494" y="136189"/>
                </a:cubicBezTo>
                <a:cubicBezTo>
                  <a:pt x="108494" y="137852"/>
                  <a:pt x="109864" y="139222"/>
                  <a:pt x="111560" y="139222"/>
                </a:cubicBezTo>
                <a:lnTo>
                  <a:pt x="194871" y="139222"/>
                </a:lnTo>
                <a:cubicBezTo>
                  <a:pt x="202537" y="139222"/>
                  <a:pt x="208800" y="132992"/>
                  <a:pt x="208800" y="125294"/>
                </a:cubicBezTo>
                <a:cubicBezTo>
                  <a:pt x="208800" y="121086"/>
                  <a:pt x="205375" y="117661"/>
                  <a:pt x="201167" y="117661"/>
                </a:cubicBezTo>
                <a:lnTo>
                  <a:pt x="199438" y="117661"/>
                </a:lnTo>
                <a:cubicBezTo>
                  <a:pt x="199764" y="114823"/>
                  <a:pt x="198525" y="112115"/>
                  <a:pt x="196111" y="110745"/>
                </a:cubicBezTo>
                <a:cubicBezTo>
                  <a:pt x="195524" y="110386"/>
                  <a:pt x="195002" y="110223"/>
                  <a:pt x="194708" y="110158"/>
                </a:cubicBezTo>
                <a:lnTo>
                  <a:pt x="180095" y="106048"/>
                </a:lnTo>
                <a:cubicBezTo>
                  <a:pt x="178431" y="105559"/>
                  <a:pt x="176735" y="105232"/>
                  <a:pt x="175006" y="105069"/>
                </a:cubicBezTo>
                <a:lnTo>
                  <a:pt x="175006" y="79169"/>
                </a:lnTo>
                <a:cubicBezTo>
                  <a:pt x="187369" y="77864"/>
                  <a:pt x="212812" y="65860"/>
                  <a:pt x="208246" y="40678"/>
                </a:cubicBezTo>
                <a:lnTo>
                  <a:pt x="208148" y="40156"/>
                </a:lnTo>
                <a:lnTo>
                  <a:pt x="201722" y="4568"/>
                </a:lnTo>
                <a:cubicBezTo>
                  <a:pt x="201232" y="1925"/>
                  <a:pt x="198916" y="1"/>
                  <a:pt x="196209" y="1"/>
                </a:cubicBezTo>
                <a:lnTo>
                  <a:pt x="179083" y="1"/>
                </a:lnTo>
                <a:cubicBezTo>
                  <a:pt x="177387" y="1"/>
                  <a:pt x="176017" y="1371"/>
                  <a:pt x="176017" y="3034"/>
                </a:cubicBezTo>
                <a:cubicBezTo>
                  <a:pt x="176017" y="4731"/>
                  <a:pt x="177387" y="6101"/>
                  <a:pt x="179083" y="6101"/>
                </a:cubicBezTo>
                <a:lnTo>
                  <a:pt x="195785" y="6101"/>
                </a:lnTo>
                <a:lnTo>
                  <a:pt x="201298" y="36535"/>
                </a:lnTo>
                <a:cubicBezTo>
                  <a:pt x="198701" y="37833"/>
                  <a:pt x="193489" y="40003"/>
                  <a:pt x="187396" y="40003"/>
                </a:cubicBezTo>
                <a:cubicBezTo>
                  <a:pt x="183079" y="40003"/>
                  <a:pt x="178319" y="38914"/>
                  <a:pt x="173734" y="35654"/>
                </a:cubicBezTo>
                <a:cubicBezTo>
                  <a:pt x="167898" y="31476"/>
                  <a:pt x="161918" y="30087"/>
                  <a:pt x="156545" y="30087"/>
                </a:cubicBezTo>
                <a:cubicBezTo>
                  <a:pt x="151347" y="30087"/>
                  <a:pt x="146717" y="31387"/>
                  <a:pt x="143332" y="32719"/>
                </a:cubicBezTo>
                <a:lnTo>
                  <a:pt x="148160" y="6101"/>
                </a:lnTo>
                <a:lnTo>
                  <a:pt x="164796" y="6101"/>
                </a:lnTo>
                <a:cubicBezTo>
                  <a:pt x="166492" y="6101"/>
                  <a:pt x="167862" y="4731"/>
                  <a:pt x="167862" y="3034"/>
                </a:cubicBezTo>
                <a:cubicBezTo>
                  <a:pt x="167862" y="1371"/>
                  <a:pt x="166492" y="1"/>
                  <a:pt x="164796" y="1"/>
                </a:cubicBezTo>
                <a:lnTo>
                  <a:pt x="147703" y="1"/>
                </a:lnTo>
                <a:cubicBezTo>
                  <a:pt x="144996" y="1"/>
                  <a:pt x="142712" y="1925"/>
                  <a:pt x="142223" y="4568"/>
                </a:cubicBezTo>
                <a:lnTo>
                  <a:pt x="138178" y="26782"/>
                </a:lnTo>
                <a:lnTo>
                  <a:pt x="134166" y="4568"/>
                </a:lnTo>
                <a:cubicBezTo>
                  <a:pt x="133677" y="1925"/>
                  <a:pt x="131361" y="1"/>
                  <a:pt x="128686" y="1"/>
                </a:cubicBezTo>
                <a:lnTo>
                  <a:pt x="80147" y="1"/>
                </a:lnTo>
                <a:cubicBezTo>
                  <a:pt x="77473" y="1"/>
                  <a:pt x="75157" y="1925"/>
                  <a:pt x="74667" y="4568"/>
                </a:cubicBezTo>
                <a:lnTo>
                  <a:pt x="70655" y="26782"/>
                </a:lnTo>
                <a:lnTo>
                  <a:pt x="66610" y="4568"/>
                </a:lnTo>
                <a:cubicBezTo>
                  <a:pt x="66121" y="1925"/>
                  <a:pt x="63837" y="1"/>
                  <a:pt x="61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2" name="Google Shape;14442;p124">
            <a:extLst>
              <a:ext uri="{FF2B5EF4-FFF2-40B4-BE49-F238E27FC236}">
                <a16:creationId xmlns:a16="http://schemas.microsoft.com/office/drawing/2014/main" id="{5735A3B5-5E73-AF7F-FCFA-72883F8D5423}"/>
              </a:ext>
            </a:extLst>
          </p:cNvPr>
          <p:cNvGrpSpPr/>
          <p:nvPr/>
        </p:nvGrpSpPr>
        <p:grpSpPr>
          <a:xfrm>
            <a:off x="744433" y="2220283"/>
            <a:ext cx="427452" cy="420335"/>
            <a:chOff x="1190625" y="281800"/>
            <a:chExt cx="5219200" cy="5132300"/>
          </a:xfrm>
        </p:grpSpPr>
        <p:sp>
          <p:nvSpPr>
            <p:cNvPr id="5193" name="Google Shape;14443;p124">
              <a:extLst>
                <a:ext uri="{FF2B5EF4-FFF2-40B4-BE49-F238E27FC236}">
                  <a16:creationId xmlns:a16="http://schemas.microsoft.com/office/drawing/2014/main" id="{4C6FD9D6-BC58-B8A3-409E-331F4AB43F14}"/>
                </a:ext>
              </a:extLst>
            </p:cNvPr>
            <p:cNvSpPr/>
            <p:nvPr/>
          </p:nvSpPr>
          <p:spPr>
            <a:xfrm>
              <a:off x="1190625" y="281800"/>
              <a:ext cx="5219200" cy="5132300"/>
            </a:xfrm>
            <a:custGeom>
              <a:avLst/>
              <a:gdLst/>
              <a:ahLst/>
              <a:cxnLst/>
              <a:rect l="l" t="t" r="r" b="b"/>
              <a:pathLst>
                <a:path w="208768" h="205292" extrusionOk="0">
                  <a:moveTo>
                    <a:pt x="86736" y="6343"/>
                  </a:moveTo>
                  <a:lnTo>
                    <a:pt x="86280" y="8691"/>
                  </a:lnTo>
                  <a:cubicBezTo>
                    <a:pt x="86019" y="10127"/>
                    <a:pt x="86475" y="11627"/>
                    <a:pt x="87486" y="12671"/>
                  </a:cubicBezTo>
                  <a:cubicBezTo>
                    <a:pt x="88317" y="13501"/>
                    <a:pt x="89455" y="13980"/>
                    <a:pt x="90631" y="13980"/>
                  </a:cubicBezTo>
                  <a:cubicBezTo>
                    <a:pt x="90887" y="13980"/>
                    <a:pt x="91144" y="13957"/>
                    <a:pt x="91401" y="13911"/>
                  </a:cubicBezTo>
                  <a:cubicBezTo>
                    <a:pt x="92324" y="13757"/>
                    <a:pt x="93578" y="13619"/>
                    <a:pt x="95161" y="13619"/>
                  </a:cubicBezTo>
                  <a:cubicBezTo>
                    <a:pt x="98614" y="13619"/>
                    <a:pt x="103626" y="14274"/>
                    <a:pt x="110157" y="16846"/>
                  </a:cubicBezTo>
                  <a:cubicBezTo>
                    <a:pt x="110288" y="16912"/>
                    <a:pt x="110353" y="17075"/>
                    <a:pt x="110288" y="17205"/>
                  </a:cubicBezTo>
                  <a:cubicBezTo>
                    <a:pt x="105460" y="26208"/>
                    <a:pt x="100437" y="30090"/>
                    <a:pt x="97892" y="31558"/>
                  </a:cubicBezTo>
                  <a:cubicBezTo>
                    <a:pt x="95217" y="33124"/>
                    <a:pt x="94956" y="36908"/>
                    <a:pt x="97370" y="38865"/>
                  </a:cubicBezTo>
                  <a:lnTo>
                    <a:pt x="99230" y="40365"/>
                  </a:lnTo>
                  <a:cubicBezTo>
                    <a:pt x="94974" y="43019"/>
                    <a:pt x="91361" y="43851"/>
                    <a:pt x="88503" y="43851"/>
                  </a:cubicBezTo>
                  <a:cubicBezTo>
                    <a:pt x="85425" y="43851"/>
                    <a:pt x="83223" y="42886"/>
                    <a:pt x="82039" y="42192"/>
                  </a:cubicBezTo>
                  <a:cubicBezTo>
                    <a:pt x="81358" y="41783"/>
                    <a:pt x="80584" y="41572"/>
                    <a:pt x="79800" y="41572"/>
                  </a:cubicBezTo>
                  <a:cubicBezTo>
                    <a:pt x="79270" y="41572"/>
                    <a:pt x="78736" y="41668"/>
                    <a:pt x="78222" y="41866"/>
                  </a:cubicBezTo>
                  <a:cubicBezTo>
                    <a:pt x="77081" y="42290"/>
                    <a:pt x="76200" y="43138"/>
                    <a:pt x="75711" y="44214"/>
                  </a:cubicBezTo>
                  <a:cubicBezTo>
                    <a:pt x="72318" y="41311"/>
                    <a:pt x="71307" y="38245"/>
                    <a:pt x="71144" y="35864"/>
                  </a:cubicBezTo>
                  <a:cubicBezTo>
                    <a:pt x="73982" y="35081"/>
                    <a:pt x="76950" y="33874"/>
                    <a:pt x="79853" y="32145"/>
                  </a:cubicBezTo>
                  <a:cubicBezTo>
                    <a:pt x="81321" y="31297"/>
                    <a:pt x="81811" y="29438"/>
                    <a:pt x="80930" y="27970"/>
                  </a:cubicBezTo>
                  <a:cubicBezTo>
                    <a:pt x="80368" y="26998"/>
                    <a:pt x="79349" y="26469"/>
                    <a:pt x="78308" y="26469"/>
                  </a:cubicBezTo>
                  <a:cubicBezTo>
                    <a:pt x="77776" y="26469"/>
                    <a:pt x="77239" y="26607"/>
                    <a:pt x="76755" y="26893"/>
                  </a:cubicBezTo>
                  <a:cubicBezTo>
                    <a:pt x="74406" y="28296"/>
                    <a:pt x="72025" y="29242"/>
                    <a:pt x="69676" y="29927"/>
                  </a:cubicBezTo>
                  <a:cubicBezTo>
                    <a:pt x="68697" y="28296"/>
                    <a:pt x="65240" y="25556"/>
                    <a:pt x="66316" y="18608"/>
                  </a:cubicBezTo>
                  <a:lnTo>
                    <a:pt x="66316" y="18608"/>
                  </a:lnTo>
                  <a:cubicBezTo>
                    <a:pt x="66931" y="18906"/>
                    <a:pt x="67600" y="19055"/>
                    <a:pt x="68273" y="19055"/>
                  </a:cubicBezTo>
                  <a:cubicBezTo>
                    <a:pt x="68777" y="19055"/>
                    <a:pt x="69285" y="18971"/>
                    <a:pt x="69774" y="18804"/>
                  </a:cubicBezTo>
                  <a:cubicBezTo>
                    <a:pt x="71046" y="18347"/>
                    <a:pt x="72025" y="17336"/>
                    <a:pt x="72481" y="16063"/>
                  </a:cubicBezTo>
                  <a:cubicBezTo>
                    <a:pt x="73329" y="13552"/>
                    <a:pt x="76428" y="7876"/>
                    <a:pt x="86736" y="6343"/>
                  </a:cubicBezTo>
                  <a:close/>
                  <a:moveTo>
                    <a:pt x="166688" y="6343"/>
                  </a:moveTo>
                  <a:lnTo>
                    <a:pt x="166231" y="8691"/>
                  </a:lnTo>
                  <a:cubicBezTo>
                    <a:pt x="165696" y="11486"/>
                    <a:pt x="167871" y="13983"/>
                    <a:pt x="170557" y="13983"/>
                  </a:cubicBezTo>
                  <a:cubicBezTo>
                    <a:pt x="170818" y="13983"/>
                    <a:pt x="171084" y="13960"/>
                    <a:pt x="171352" y="13911"/>
                  </a:cubicBezTo>
                  <a:cubicBezTo>
                    <a:pt x="172275" y="13757"/>
                    <a:pt x="173530" y="13619"/>
                    <a:pt x="175112" y="13619"/>
                  </a:cubicBezTo>
                  <a:cubicBezTo>
                    <a:pt x="178565" y="13619"/>
                    <a:pt x="183578" y="14274"/>
                    <a:pt x="190109" y="16846"/>
                  </a:cubicBezTo>
                  <a:cubicBezTo>
                    <a:pt x="190239" y="16912"/>
                    <a:pt x="190304" y="17075"/>
                    <a:pt x="190239" y="17205"/>
                  </a:cubicBezTo>
                  <a:cubicBezTo>
                    <a:pt x="185411" y="26208"/>
                    <a:pt x="180388" y="30090"/>
                    <a:pt x="177844" y="31558"/>
                  </a:cubicBezTo>
                  <a:cubicBezTo>
                    <a:pt x="175169" y="33124"/>
                    <a:pt x="174908" y="36908"/>
                    <a:pt x="177322" y="38865"/>
                  </a:cubicBezTo>
                  <a:lnTo>
                    <a:pt x="179181" y="40365"/>
                  </a:lnTo>
                  <a:cubicBezTo>
                    <a:pt x="174925" y="43019"/>
                    <a:pt x="171312" y="43851"/>
                    <a:pt x="168455" y="43851"/>
                  </a:cubicBezTo>
                  <a:cubicBezTo>
                    <a:pt x="165376" y="43851"/>
                    <a:pt x="163174" y="42886"/>
                    <a:pt x="161990" y="42192"/>
                  </a:cubicBezTo>
                  <a:cubicBezTo>
                    <a:pt x="161309" y="41783"/>
                    <a:pt x="160535" y="41572"/>
                    <a:pt x="159751" y="41572"/>
                  </a:cubicBezTo>
                  <a:cubicBezTo>
                    <a:pt x="159221" y="41572"/>
                    <a:pt x="158687" y="41668"/>
                    <a:pt x="158174" y="41866"/>
                  </a:cubicBezTo>
                  <a:cubicBezTo>
                    <a:pt x="157065" y="42290"/>
                    <a:pt x="156151" y="43138"/>
                    <a:pt x="155662" y="44214"/>
                  </a:cubicBezTo>
                  <a:cubicBezTo>
                    <a:pt x="152270" y="41311"/>
                    <a:pt x="151258" y="38245"/>
                    <a:pt x="151095" y="35864"/>
                  </a:cubicBezTo>
                  <a:cubicBezTo>
                    <a:pt x="153933" y="35081"/>
                    <a:pt x="156902" y="33874"/>
                    <a:pt x="159805" y="32145"/>
                  </a:cubicBezTo>
                  <a:cubicBezTo>
                    <a:pt x="161273" y="31297"/>
                    <a:pt x="161762" y="29438"/>
                    <a:pt x="160881" y="27970"/>
                  </a:cubicBezTo>
                  <a:cubicBezTo>
                    <a:pt x="160320" y="26998"/>
                    <a:pt x="159300" y="26469"/>
                    <a:pt x="158259" y="26469"/>
                  </a:cubicBezTo>
                  <a:cubicBezTo>
                    <a:pt x="157728" y="26469"/>
                    <a:pt x="157191" y="26607"/>
                    <a:pt x="156706" y="26893"/>
                  </a:cubicBezTo>
                  <a:cubicBezTo>
                    <a:pt x="154357" y="28296"/>
                    <a:pt x="151976" y="29242"/>
                    <a:pt x="149627" y="29927"/>
                  </a:cubicBezTo>
                  <a:cubicBezTo>
                    <a:pt x="149366" y="29438"/>
                    <a:pt x="149040" y="29014"/>
                    <a:pt x="148681" y="28589"/>
                  </a:cubicBezTo>
                  <a:cubicBezTo>
                    <a:pt x="147083" y="26730"/>
                    <a:pt x="145485" y="23566"/>
                    <a:pt x="146267" y="18608"/>
                  </a:cubicBezTo>
                  <a:lnTo>
                    <a:pt x="146267" y="18608"/>
                  </a:lnTo>
                  <a:cubicBezTo>
                    <a:pt x="146883" y="18906"/>
                    <a:pt x="147551" y="19055"/>
                    <a:pt x="148224" y="19055"/>
                  </a:cubicBezTo>
                  <a:cubicBezTo>
                    <a:pt x="148729" y="19055"/>
                    <a:pt x="149236" y="18971"/>
                    <a:pt x="149725" y="18804"/>
                  </a:cubicBezTo>
                  <a:cubicBezTo>
                    <a:pt x="150997" y="18347"/>
                    <a:pt x="151976" y="17336"/>
                    <a:pt x="152433" y="16063"/>
                  </a:cubicBezTo>
                  <a:cubicBezTo>
                    <a:pt x="153281" y="13552"/>
                    <a:pt x="156380" y="7876"/>
                    <a:pt x="166688" y="6343"/>
                  </a:cubicBezTo>
                  <a:close/>
                  <a:moveTo>
                    <a:pt x="42797" y="62449"/>
                  </a:moveTo>
                  <a:cubicBezTo>
                    <a:pt x="46614" y="62449"/>
                    <a:pt x="49713" y="65548"/>
                    <a:pt x="49713" y="69364"/>
                  </a:cubicBezTo>
                  <a:cubicBezTo>
                    <a:pt x="49713" y="73213"/>
                    <a:pt x="46614" y="76312"/>
                    <a:pt x="42797" y="76312"/>
                  </a:cubicBezTo>
                  <a:cubicBezTo>
                    <a:pt x="38948" y="76312"/>
                    <a:pt x="35849" y="73213"/>
                    <a:pt x="35849" y="69364"/>
                  </a:cubicBezTo>
                  <a:cubicBezTo>
                    <a:pt x="35849" y="65548"/>
                    <a:pt x="38948" y="62449"/>
                    <a:pt x="42797" y="62449"/>
                  </a:cubicBezTo>
                  <a:close/>
                  <a:moveTo>
                    <a:pt x="62761" y="62449"/>
                  </a:moveTo>
                  <a:cubicBezTo>
                    <a:pt x="66577" y="62449"/>
                    <a:pt x="69709" y="65548"/>
                    <a:pt x="69709" y="69364"/>
                  </a:cubicBezTo>
                  <a:cubicBezTo>
                    <a:pt x="69709" y="73213"/>
                    <a:pt x="66577" y="76312"/>
                    <a:pt x="62761" y="76312"/>
                  </a:cubicBezTo>
                  <a:cubicBezTo>
                    <a:pt x="58944" y="76312"/>
                    <a:pt x="55845" y="73213"/>
                    <a:pt x="55845" y="69364"/>
                  </a:cubicBezTo>
                  <a:cubicBezTo>
                    <a:pt x="55845" y="65548"/>
                    <a:pt x="58944" y="62449"/>
                    <a:pt x="62761" y="62449"/>
                  </a:cubicBezTo>
                  <a:close/>
                  <a:moveTo>
                    <a:pt x="82757" y="62449"/>
                  </a:moveTo>
                  <a:cubicBezTo>
                    <a:pt x="86573" y="62449"/>
                    <a:pt x="89672" y="65548"/>
                    <a:pt x="89672" y="69364"/>
                  </a:cubicBezTo>
                  <a:cubicBezTo>
                    <a:pt x="89672" y="73213"/>
                    <a:pt x="86573" y="76312"/>
                    <a:pt x="82757" y="76312"/>
                  </a:cubicBezTo>
                  <a:cubicBezTo>
                    <a:pt x="78907" y="76312"/>
                    <a:pt x="75809" y="73213"/>
                    <a:pt x="75809" y="69364"/>
                  </a:cubicBezTo>
                  <a:cubicBezTo>
                    <a:pt x="75809" y="65548"/>
                    <a:pt x="78907" y="62449"/>
                    <a:pt x="82757" y="62449"/>
                  </a:cubicBezTo>
                  <a:close/>
                  <a:moveTo>
                    <a:pt x="122749" y="62449"/>
                  </a:moveTo>
                  <a:cubicBezTo>
                    <a:pt x="126565" y="62449"/>
                    <a:pt x="129664" y="65548"/>
                    <a:pt x="129664" y="69364"/>
                  </a:cubicBezTo>
                  <a:cubicBezTo>
                    <a:pt x="129664" y="73213"/>
                    <a:pt x="126565" y="76312"/>
                    <a:pt x="122749" y="76312"/>
                  </a:cubicBezTo>
                  <a:cubicBezTo>
                    <a:pt x="118899" y="76312"/>
                    <a:pt x="115801" y="73213"/>
                    <a:pt x="115801" y="69364"/>
                  </a:cubicBezTo>
                  <a:cubicBezTo>
                    <a:pt x="115801" y="65548"/>
                    <a:pt x="118899" y="62449"/>
                    <a:pt x="122749" y="62449"/>
                  </a:cubicBezTo>
                  <a:close/>
                  <a:moveTo>
                    <a:pt x="142712" y="62449"/>
                  </a:moveTo>
                  <a:cubicBezTo>
                    <a:pt x="146528" y="62449"/>
                    <a:pt x="149660" y="65548"/>
                    <a:pt x="149660" y="69364"/>
                  </a:cubicBezTo>
                  <a:cubicBezTo>
                    <a:pt x="149660" y="73213"/>
                    <a:pt x="146528" y="76312"/>
                    <a:pt x="142712" y="76312"/>
                  </a:cubicBezTo>
                  <a:cubicBezTo>
                    <a:pt x="138895" y="76312"/>
                    <a:pt x="135796" y="73213"/>
                    <a:pt x="135796" y="69364"/>
                  </a:cubicBezTo>
                  <a:cubicBezTo>
                    <a:pt x="135796" y="65548"/>
                    <a:pt x="138895" y="62449"/>
                    <a:pt x="142712" y="62449"/>
                  </a:cubicBezTo>
                  <a:close/>
                  <a:moveTo>
                    <a:pt x="162708" y="62449"/>
                  </a:moveTo>
                  <a:cubicBezTo>
                    <a:pt x="166524" y="62449"/>
                    <a:pt x="169623" y="65548"/>
                    <a:pt x="169623" y="69364"/>
                  </a:cubicBezTo>
                  <a:cubicBezTo>
                    <a:pt x="169623" y="73213"/>
                    <a:pt x="166524" y="76312"/>
                    <a:pt x="162708" y="76312"/>
                  </a:cubicBezTo>
                  <a:cubicBezTo>
                    <a:pt x="158891" y="76312"/>
                    <a:pt x="155760" y="73213"/>
                    <a:pt x="155760" y="69364"/>
                  </a:cubicBezTo>
                  <a:cubicBezTo>
                    <a:pt x="155760" y="65548"/>
                    <a:pt x="158891" y="62449"/>
                    <a:pt x="162708" y="62449"/>
                  </a:cubicBezTo>
                  <a:close/>
                  <a:moveTo>
                    <a:pt x="112995" y="24610"/>
                  </a:moveTo>
                  <a:cubicBezTo>
                    <a:pt x="113321" y="25295"/>
                    <a:pt x="113843" y="25849"/>
                    <a:pt x="114594" y="26176"/>
                  </a:cubicBezTo>
                  <a:cubicBezTo>
                    <a:pt x="122390" y="29438"/>
                    <a:pt x="129175" y="34526"/>
                    <a:pt x="133741" y="41637"/>
                  </a:cubicBezTo>
                  <a:cubicBezTo>
                    <a:pt x="133089" y="42877"/>
                    <a:pt x="131621" y="44932"/>
                    <a:pt x="128490" y="46824"/>
                  </a:cubicBezTo>
                  <a:cubicBezTo>
                    <a:pt x="127054" y="47672"/>
                    <a:pt x="126565" y="49564"/>
                    <a:pt x="127413" y="50999"/>
                  </a:cubicBezTo>
                  <a:cubicBezTo>
                    <a:pt x="127996" y="51971"/>
                    <a:pt x="129009" y="52500"/>
                    <a:pt x="130052" y="52500"/>
                  </a:cubicBezTo>
                  <a:cubicBezTo>
                    <a:pt x="130585" y="52500"/>
                    <a:pt x="131125" y="52362"/>
                    <a:pt x="131621" y="52076"/>
                  </a:cubicBezTo>
                  <a:cubicBezTo>
                    <a:pt x="133970" y="50673"/>
                    <a:pt x="135666" y="49140"/>
                    <a:pt x="136938" y="47737"/>
                  </a:cubicBezTo>
                  <a:cubicBezTo>
                    <a:pt x="138439" y="51391"/>
                    <a:pt x="139124" y="54620"/>
                    <a:pt x="139417" y="56740"/>
                  </a:cubicBezTo>
                  <a:cubicBezTo>
                    <a:pt x="136775" y="57458"/>
                    <a:pt x="134426" y="58959"/>
                    <a:pt x="132730" y="61014"/>
                  </a:cubicBezTo>
                  <a:cubicBezTo>
                    <a:pt x="130316" y="58143"/>
                    <a:pt x="126728" y="56316"/>
                    <a:pt x="122749" y="56316"/>
                  </a:cubicBezTo>
                  <a:cubicBezTo>
                    <a:pt x="115540" y="56316"/>
                    <a:pt x="109701" y="62188"/>
                    <a:pt x="109701" y="69397"/>
                  </a:cubicBezTo>
                  <a:cubicBezTo>
                    <a:pt x="109701" y="71941"/>
                    <a:pt x="110418" y="74323"/>
                    <a:pt x="111723" y="76345"/>
                  </a:cubicBezTo>
                  <a:cubicBezTo>
                    <a:pt x="108135" y="76639"/>
                    <a:pt x="104938" y="78367"/>
                    <a:pt x="102753" y="81010"/>
                  </a:cubicBezTo>
                  <a:cubicBezTo>
                    <a:pt x="100567" y="78367"/>
                    <a:pt x="97370" y="76639"/>
                    <a:pt x="93749" y="76345"/>
                  </a:cubicBezTo>
                  <a:cubicBezTo>
                    <a:pt x="95054" y="74323"/>
                    <a:pt x="95805" y="71941"/>
                    <a:pt x="95805" y="69397"/>
                  </a:cubicBezTo>
                  <a:cubicBezTo>
                    <a:pt x="95805" y="62188"/>
                    <a:pt x="89933" y="56316"/>
                    <a:pt x="82757" y="56316"/>
                  </a:cubicBezTo>
                  <a:cubicBezTo>
                    <a:pt x="78744" y="56316"/>
                    <a:pt x="75156" y="58143"/>
                    <a:pt x="72742" y="61014"/>
                  </a:cubicBezTo>
                  <a:cubicBezTo>
                    <a:pt x="70948" y="58861"/>
                    <a:pt x="68469" y="57295"/>
                    <a:pt x="65631" y="56643"/>
                  </a:cubicBezTo>
                  <a:cubicBezTo>
                    <a:pt x="64848" y="50184"/>
                    <a:pt x="62369" y="43301"/>
                    <a:pt x="58194" y="37299"/>
                  </a:cubicBezTo>
                  <a:lnTo>
                    <a:pt x="58194" y="37299"/>
                  </a:lnTo>
                  <a:cubicBezTo>
                    <a:pt x="58859" y="37328"/>
                    <a:pt x="59522" y="37342"/>
                    <a:pt x="60186" y="37342"/>
                  </a:cubicBezTo>
                  <a:cubicBezTo>
                    <a:pt x="61801" y="37342"/>
                    <a:pt x="63422" y="37256"/>
                    <a:pt x="65109" y="37071"/>
                  </a:cubicBezTo>
                  <a:cubicBezTo>
                    <a:pt x="65533" y="40757"/>
                    <a:pt x="67458" y="46106"/>
                    <a:pt x="74047" y="50641"/>
                  </a:cubicBezTo>
                  <a:cubicBezTo>
                    <a:pt x="74795" y="51154"/>
                    <a:pt x="75670" y="51428"/>
                    <a:pt x="76560" y="51428"/>
                  </a:cubicBezTo>
                  <a:cubicBezTo>
                    <a:pt x="77028" y="51428"/>
                    <a:pt x="77501" y="51352"/>
                    <a:pt x="77961" y="51195"/>
                  </a:cubicBezTo>
                  <a:cubicBezTo>
                    <a:pt x="79299" y="50738"/>
                    <a:pt x="80343" y="49695"/>
                    <a:pt x="80767" y="48390"/>
                  </a:cubicBezTo>
                  <a:cubicBezTo>
                    <a:pt x="82651" y="49213"/>
                    <a:pt x="85287" y="49989"/>
                    <a:pt x="88545" y="49989"/>
                  </a:cubicBezTo>
                  <a:cubicBezTo>
                    <a:pt x="92902" y="49989"/>
                    <a:pt x="98373" y="48601"/>
                    <a:pt x="104645" y="44084"/>
                  </a:cubicBezTo>
                  <a:cubicBezTo>
                    <a:pt x="107026" y="42388"/>
                    <a:pt x="107124" y="38865"/>
                    <a:pt x="104840" y="37005"/>
                  </a:cubicBezTo>
                  <a:lnTo>
                    <a:pt x="102981" y="35538"/>
                  </a:lnTo>
                  <a:cubicBezTo>
                    <a:pt x="105656" y="33613"/>
                    <a:pt x="109309" y="30220"/>
                    <a:pt x="112995" y="24610"/>
                  </a:cubicBezTo>
                  <a:close/>
                  <a:moveTo>
                    <a:pt x="32783" y="82445"/>
                  </a:moveTo>
                  <a:cubicBezTo>
                    <a:pt x="36599" y="82445"/>
                    <a:pt x="39731" y="85544"/>
                    <a:pt x="39731" y="89360"/>
                  </a:cubicBezTo>
                  <a:cubicBezTo>
                    <a:pt x="39731" y="93177"/>
                    <a:pt x="36599" y="96308"/>
                    <a:pt x="32783" y="96308"/>
                  </a:cubicBezTo>
                  <a:cubicBezTo>
                    <a:pt x="28966" y="96308"/>
                    <a:pt x="25868" y="93177"/>
                    <a:pt x="25868" y="89360"/>
                  </a:cubicBezTo>
                  <a:cubicBezTo>
                    <a:pt x="25868" y="85544"/>
                    <a:pt x="28966" y="82445"/>
                    <a:pt x="32783" y="82445"/>
                  </a:cubicBezTo>
                  <a:close/>
                  <a:moveTo>
                    <a:pt x="52779" y="82445"/>
                  </a:moveTo>
                  <a:cubicBezTo>
                    <a:pt x="56595" y="82445"/>
                    <a:pt x="59694" y="85544"/>
                    <a:pt x="59694" y="89360"/>
                  </a:cubicBezTo>
                  <a:cubicBezTo>
                    <a:pt x="59694" y="93177"/>
                    <a:pt x="56595" y="96308"/>
                    <a:pt x="52779" y="96308"/>
                  </a:cubicBezTo>
                  <a:cubicBezTo>
                    <a:pt x="48962" y="96308"/>
                    <a:pt x="45831" y="93177"/>
                    <a:pt x="45831" y="89360"/>
                  </a:cubicBezTo>
                  <a:cubicBezTo>
                    <a:pt x="45831" y="85544"/>
                    <a:pt x="48962" y="82445"/>
                    <a:pt x="52779" y="82445"/>
                  </a:cubicBezTo>
                  <a:close/>
                  <a:moveTo>
                    <a:pt x="72742" y="82445"/>
                  </a:moveTo>
                  <a:cubicBezTo>
                    <a:pt x="76591" y="82445"/>
                    <a:pt x="79690" y="85544"/>
                    <a:pt x="79690" y="89360"/>
                  </a:cubicBezTo>
                  <a:cubicBezTo>
                    <a:pt x="79690" y="93177"/>
                    <a:pt x="76591" y="96308"/>
                    <a:pt x="72742" y="96308"/>
                  </a:cubicBezTo>
                  <a:cubicBezTo>
                    <a:pt x="68926" y="96308"/>
                    <a:pt x="65827" y="93177"/>
                    <a:pt x="65827" y="89360"/>
                  </a:cubicBezTo>
                  <a:cubicBezTo>
                    <a:pt x="65827" y="85544"/>
                    <a:pt x="68926" y="82445"/>
                    <a:pt x="72742" y="82445"/>
                  </a:cubicBezTo>
                  <a:close/>
                  <a:moveTo>
                    <a:pt x="92738" y="82445"/>
                  </a:moveTo>
                  <a:cubicBezTo>
                    <a:pt x="96555" y="82445"/>
                    <a:pt x="99686" y="85544"/>
                    <a:pt x="99686" y="89360"/>
                  </a:cubicBezTo>
                  <a:cubicBezTo>
                    <a:pt x="99686" y="93177"/>
                    <a:pt x="96555" y="96308"/>
                    <a:pt x="92738" y="96308"/>
                  </a:cubicBezTo>
                  <a:cubicBezTo>
                    <a:pt x="88922" y="96308"/>
                    <a:pt x="85790" y="93177"/>
                    <a:pt x="85790" y="89360"/>
                  </a:cubicBezTo>
                  <a:cubicBezTo>
                    <a:pt x="85790" y="85544"/>
                    <a:pt x="88922" y="82445"/>
                    <a:pt x="92738" y="82445"/>
                  </a:cubicBezTo>
                  <a:close/>
                  <a:moveTo>
                    <a:pt x="112734" y="82445"/>
                  </a:moveTo>
                  <a:cubicBezTo>
                    <a:pt x="116583" y="82445"/>
                    <a:pt x="119682" y="85544"/>
                    <a:pt x="119682" y="89360"/>
                  </a:cubicBezTo>
                  <a:cubicBezTo>
                    <a:pt x="119682" y="93177"/>
                    <a:pt x="116583" y="96308"/>
                    <a:pt x="112734" y="96308"/>
                  </a:cubicBezTo>
                  <a:cubicBezTo>
                    <a:pt x="108918" y="96308"/>
                    <a:pt x="105819" y="93177"/>
                    <a:pt x="105819" y="89360"/>
                  </a:cubicBezTo>
                  <a:cubicBezTo>
                    <a:pt x="105819" y="85544"/>
                    <a:pt x="108918" y="82445"/>
                    <a:pt x="112734" y="82445"/>
                  </a:cubicBezTo>
                  <a:close/>
                  <a:moveTo>
                    <a:pt x="132730" y="82445"/>
                  </a:moveTo>
                  <a:cubicBezTo>
                    <a:pt x="136547" y="82445"/>
                    <a:pt x="139646" y="85544"/>
                    <a:pt x="139646" y="89360"/>
                  </a:cubicBezTo>
                  <a:cubicBezTo>
                    <a:pt x="139646" y="93177"/>
                    <a:pt x="136547" y="96308"/>
                    <a:pt x="132730" y="96308"/>
                  </a:cubicBezTo>
                  <a:cubicBezTo>
                    <a:pt x="128914" y="96308"/>
                    <a:pt x="125782" y="93177"/>
                    <a:pt x="125782" y="89360"/>
                  </a:cubicBezTo>
                  <a:cubicBezTo>
                    <a:pt x="125782" y="85544"/>
                    <a:pt x="128914" y="82445"/>
                    <a:pt x="132730" y="82445"/>
                  </a:cubicBezTo>
                  <a:close/>
                  <a:moveTo>
                    <a:pt x="152726" y="82445"/>
                  </a:moveTo>
                  <a:cubicBezTo>
                    <a:pt x="156543" y="82445"/>
                    <a:pt x="159642" y="85544"/>
                    <a:pt x="159642" y="89360"/>
                  </a:cubicBezTo>
                  <a:cubicBezTo>
                    <a:pt x="159642" y="93177"/>
                    <a:pt x="156543" y="96308"/>
                    <a:pt x="152726" y="96308"/>
                  </a:cubicBezTo>
                  <a:cubicBezTo>
                    <a:pt x="148877" y="96308"/>
                    <a:pt x="145778" y="93177"/>
                    <a:pt x="145778" y="89360"/>
                  </a:cubicBezTo>
                  <a:cubicBezTo>
                    <a:pt x="145778" y="85544"/>
                    <a:pt x="148877" y="82445"/>
                    <a:pt x="152726" y="82445"/>
                  </a:cubicBezTo>
                  <a:close/>
                  <a:moveTo>
                    <a:pt x="172690" y="82445"/>
                  </a:moveTo>
                  <a:cubicBezTo>
                    <a:pt x="176506" y="82445"/>
                    <a:pt x="179638" y="85544"/>
                    <a:pt x="179638" y="89360"/>
                  </a:cubicBezTo>
                  <a:cubicBezTo>
                    <a:pt x="179638" y="93177"/>
                    <a:pt x="176506" y="96308"/>
                    <a:pt x="172690" y="96308"/>
                  </a:cubicBezTo>
                  <a:cubicBezTo>
                    <a:pt x="168873" y="96308"/>
                    <a:pt x="165774" y="93177"/>
                    <a:pt x="165774" y="89360"/>
                  </a:cubicBezTo>
                  <a:cubicBezTo>
                    <a:pt x="165774" y="85544"/>
                    <a:pt x="168873" y="82445"/>
                    <a:pt x="172690" y="82445"/>
                  </a:cubicBezTo>
                  <a:close/>
                  <a:moveTo>
                    <a:pt x="42797" y="102408"/>
                  </a:moveTo>
                  <a:cubicBezTo>
                    <a:pt x="46940" y="102408"/>
                    <a:pt x="50202" y="106094"/>
                    <a:pt x="49647" y="110270"/>
                  </a:cubicBezTo>
                  <a:lnTo>
                    <a:pt x="49223" y="110270"/>
                  </a:lnTo>
                  <a:cubicBezTo>
                    <a:pt x="47919" y="108345"/>
                    <a:pt x="45700" y="107138"/>
                    <a:pt x="43287" y="107138"/>
                  </a:cubicBezTo>
                  <a:lnTo>
                    <a:pt x="36208" y="107138"/>
                  </a:lnTo>
                  <a:cubicBezTo>
                    <a:pt x="37121" y="104398"/>
                    <a:pt x="39731" y="102408"/>
                    <a:pt x="42797" y="102408"/>
                  </a:cubicBezTo>
                  <a:close/>
                  <a:moveTo>
                    <a:pt x="62761" y="102408"/>
                  </a:moveTo>
                  <a:cubicBezTo>
                    <a:pt x="66936" y="102408"/>
                    <a:pt x="70198" y="106127"/>
                    <a:pt x="69643" y="110270"/>
                  </a:cubicBezTo>
                  <a:lnTo>
                    <a:pt x="55878" y="110270"/>
                  </a:lnTo>
                  <a:cubicBezTo>
                    <a:pt x="55323" y="106094"/>
                    <a:pt x="58585" y="102408"/>
                    <a:pt x="62761" y="102408"/>
                  </a:cubicBezTo>
                  <a:close/>
                  <a:moveTo>
                    <a:pt x="82757" y="102408"/>
                  </a:moveTo>
                  <a:cubicBezTo>
                    <a:pt x="86932" y="102408"/>
                    <a:pt x="90161" y="106127"/>
                    <a:pt x="89607" y="110270"/>
                  </a:cubicBezTo>
                  <a:lnTo>
                    <a:pt x="75874" y="110270"/>
                  </a:lnTo>
                  <a:cubicBezTo>
                    <a:pt x="75319" y="106094"/>
                    <a:pt x="78581" y="102408"/>
                    <a:pt x="82757" y="102408"/>
                  </a:cubicBezTo>
                  <a:close/>
                  <a:moveTo>
                    <a:pt x="102753" y="97744"/>
                  </a:moveTo>
                  <a:cubicBezTo>
                    <a:pt x="104938" y="100353"/>
                    <a:pt x="108135" y="102082"/>
                    <a:pt x="111723" y="102376"/>
                  </a:cubicBezTo>
                  <a:cubicBezTo>
                    <a:pt x="110255" y="104659"/>
                    <a:pt x="109505" y="107399"/>
                    <a:pt x="109733" y="110270"/>
                  </a:cubicBezTo>
                  <a:lnTo>
                    <a:pt x="95772" y="110270"/>
                  </a:lnTo>
                  <a:cubicBezTo>
                    <a:pt x="95968" y="107399"/>
                    <a:pt x="95217" y="104659"/>
                    <a:pt x="93749" y="102376"/>
                  </a:cubicBezTo>
                  <a:cubicBezTo>
                    <a:pt x="97370" y="102082"/>
                    <a:pt x="100567" y="100353"/>
                    <a:pt x="102753" y="97744"/>
                  </a:cubicBezTo>
                  <a:close/>
                  <a:moveTo>
                    <a:pt x="122749" y="102408"/>
                  </a:moveTo>
                  <a:cubicBezTo>
                    <a:pt x="126924" y="102408"/>
                    <a:pt x="130153" y="106127"/>
                    <a:pt x="129599" y="110270"/>
                  </a:cubicBezTo>
                  <a:lnTo>
                    <a:pt x="115866" y="110270"/>
                  </a:lnTo>
                  <a:cubicBezTo>
                    <a:pt x="115311" y="106094"/>
                    <a:pt x="118573" y="102408"/>
                    <a:pt x="122749" y="102408"/>
                  </a:cubicBezTo>
                  <a:close/>
                  <a:moveTo>
                    <a:pt x="142712" y="102408"/>
                  </a:moveTo>
                  <a:cubicBezTo>
                    <a:pt x="146887" y="102408"/>
                    <a:pt x="150149" y="106094"/>
                    <a:pt x="149595" y="110270"/>
                  </a:cubicBezTo>
                  <a:lnTo>
                    <a:pt x="135862" y="110270"/>
                  </a:lnTo>
                  <a:cubicBezTo>
                    <a:pt x="135275" y="106094"/>
                    <a:pt x="138537" y="102408"/>
                    <a:pt x="142712" y="102408"/>
                  </a:cubicBezTo>
                  <a:close/>
                  <a:moveTo>
                    <a:pt x="162708" y="102408"/>
                  </a:moveTo>
                  <a:cubicBezTo>
                    <a:pt x="165742" y="102408"/>
                    <a:pt x="168351" y="104398"/>
                    <a:pt x="169264" y="107138"/>
                  </a:cubicBezTo>
                  <a:lnTo>
                    <a:pt x="165481" y="107138"/>
                  </a:lnTo>
                  <a:cubicBezTo>
                    <a:pt x="163067" y="107138"/>
                    <a:pt x="160849" y="108378"/>
                    <a:pt x="159544" y="110270"/>
                  </a:cubicBezTo>
                  <a:lnTo>
                    <a:pt x="155825" y="110270"/>
                  </a:lnTo>
                  <a:cubicBezTo>
                    <a:pt x="155271" y="106094"/>
                    <a:pt x="158533" y="102408"/>
                    <a:pt x="162708" y="102408"/>
                  </a:cubicBezTo>
                  <a:close/>
                  <a:moveTo>
                    <a:pt x="21366" y="116402"/>
                  </a:moveTo>
                  <a:lnTo>
                    <a:pt x="21366" y="138877"/>
                  </a:lnTo>
                  <a:lnTo>
                    <a:pt x="7111" y="138877"/>
                  </a:lnTo>
                  <a:cubicBezTo>
                    <a:pt x="6557" y="138877"/>
                    <a:pt x="6133" y="138421"/>
                    <a:pt x="6133" y="137866"/>
                  </a:cubicBezTo>
                  <a:lnTo>
                    <a:pt x="6133" y="117381"/>
                  </a:lnTo>
                  <a:cubicBezTo>
                    <a:pt x="6133" y="116826"/>
                    <a:pt x="6557" y="116402"/>
                    <a:pt x="7111" y="116402"/>
                  </a:cubicBezTo>
                  <a:close/>
                  <a:moveTo>
                    <a:pt x="158239" y="116402"/>
                  </a:moveTo>
                  <a:lnTo>
                    <a:pt x="158239" y="138877"/>
                  </a:lnTo>
                  <a:lnTo>
                    <a:pt x="50528" y="138877"/>
                  </a:lnTo>
                  <a:lnTo>
                    <a:pt x="50528" y="116402"/>
                  </a:lnTo>
                  <a:close/>
                  <a:moveTo>
                    <a:pt x="201656" y="116402"/>
                  </a:moveTo>
                  <a:cubicBezTo>
                    <a:pt x="202211" y="116402"/>
                    <a:pt x="202667" y="116826"/>
                    <a:pt x="202667" y="117381"/>
                  </a:cubicBezTo>
                  <a:lnTo>
                    <a:pt x="202667" y="137866"/>
                  </a:lnTo>
                  <a:cubicBezTo>
                    <a:pt x="202667" y="138421"/>
                    <a:pt x="202211" y="138877"/>
                    <a:pt x="201656" y="138877"/>
                  </a:cubicBezTo>
                  <a:lnTo>
                    <a:pt x="187401" y="138877"/>
                  </a:lnTo>
                  <a:lnTo>
                    <a:pt x="187401" y="116402"/>
                  </a:lnTo>
                  <a:close/>
                  <a:moveTo>
                    <a:pt x="21366" y="144977"/>
                  </a:moveTo>
                  <a:lnTo>
                    <a:pt x="21366" y="167452"/>
                  </a:lnTo>
                  <a:lnTo>
                    <a:pt x="7111" y="167452"/>
                  </a:lnTo>
                  <a:cubicBezTo>
                    <a:pt x="6557" y="167452"/>
                    <a:pt x="6133" y="166996"/>
                    <a:pt x="6133" y="166441"/>
                  </a:cubicBezTo>
                  <a:lnTo>
                    <a:pt x="6133" y="145988"/>
                  </a:lnTo>
                  <a:cubicBezTo>
                    <a:pt x="6133" y="145434"/>
                    <a:pt x="6557" y="144977"/>
                    <a:pt x="7111" y="144977"/>
                  </a:cubicBezTo>
                  <a:close/>
                  <a:moveTo>
                    <a:pt x="158239" y="144977"/>
                  </a:moveTo>
                  <a:lnTo>
                    <a:pt x="158239" y="167452"/>
                  </a:lnTo>
                  <a:lnTo>
                    <a:pt x="50528" y="167452"/>
                  </a:lnTo>
                  <a:lnTo>
                    <a:pt x="50528" y="144977"/>
                  </a:lnTo>
                  <a:close/>
                  <a:moveTo>
                    <a:pt x="21366" y="173552"/>
                  </a:moveTo>
                  <a:lnTo>
                    <a:pt x="21366" y="196027"/>
                  </a:lnTo>
                  <a:lnTo>
                    <a:pt x="7111" y="196027"/>
                  </a:lnTo>
                  <a:cubicBezTo>
                    <a:pt x="6557" y="196027"/>
                    <a:pt x="6133" y="195603"/>
                    <a:pt x="6133" y="195049"/>
                  </a:cubicBezTo>
                  <a:lnTo>
                    <a:pt x="6133" y="174563"/>
                  </a:lnTo>
                  <a:cubicBezTo>
                    <a:pt x="6133" y="174009"/>
                    <a:pt x="6557" y="173552"/>
                    <a:pt x="7111" y="173552"/>
                  </a:cubicBezTo>
                  <a:close/>
                  <a:moveTo>
                    <a:pt x="201656" y="173552"/>
                  </a:moveTo>
                  <a:cubicBezTo>
                    <a:pt x="202211" y="173552"/>
                    <a:pt x="202667" y="174009"/>
                    <a:pt x="202667" y="174563"/>
                  </a:cubicBezTo>
                  <a:lnTo>
                    <a:pt x="202667" y="195049"/>
                  </a:lnTo>
                  <a:cubicBezTo>
                    <a:pt x="202667" y="195603"/>
                    <a:pt x="202211" y="196027"/>
                    <a:pt x="201656" y="196027"/>
                  </a:cubicBezTo>
                  <a:lnTo>
                    <a:pt x="187401" y="196027"/>
                  </a:lnTo>
                  <a:lnTo>
                    <a:pt x="187401" y="173585"/>
                  </a:lnTo>
                  <a:lnTo>
                    <a:pt x="201656" y="173552"/>
                  </a:lnTo>
                  <a:close/>
                  <a:moveTo>
                    <a:pt x="43287" y="113271"/>
                  </a:moveTo>
                  <a:cubicBezTo>
                    <a:pt x="43906" y="113271"/>
                    <a:pt x="44396" y="113793"/>
                    <a:pt x="44396" y="114380"/>
                  </a:cubicBezTo>
                  <a:lnTo>
                    <a:pt x="44396" y="198050"/>
                  </a:lnTo>
                  <a:cubicBezTo>
                    <a:pt x="44396" y="198637"/>
                    <a:pt x="43939" y="199159"/>
                    <a:pt x="43287" y="199159"/>
                  </a:cubicBezTo>
                  <a:lnTo>
                    <a:pt x="28575" y="199159"/>
                  </a:lnTo>
                  <a:cubicBezTo>
                    <a:pt x="27955" y="199159"/>
                    <a:pt x="27499" y="198637"/>
                    <a:pt x="27499" y="198050"/>
                  </a:cubicBezTo>
                  <a:lnTo>
                    <a:pt x="27499" y="114380"/>
                  </a:lnTo>
                  <a:cubicBezTo>
                    <a:pt x="27499" y="113793"/>
                    <a:pt x="27955" y="113271"/>
                    <a:pt x="28575" y="113271"/>
                  </a:cubicBezTo>
                  <a:close/>
                  <a:moveTo>
                    <a:pt x="180192" y="113271"/>
                  </a:moveTo>
                  <a:cubicBezTo>
                    <a:pt x="180681" y="113271"/>
                    <a:pt x="181269" y="113662"/>
                    <a:pt x="181269" y="114380"/>
                  </a:cubicBezTo>
                  <a:lnTo>
                    <a:pt x="181269" y="198050"/>
                  </a:lnTo>
                  <a:cubicBezTo>
                    <a:pt x="181269" y="198148"/>
                    <a:pt x="181269" y="198245"/>
                    <a:pt x="181236" y="198343"/>
                  </a:cubicBezTo>
                  <a:cubicBezTo>
                    <a:pt x="181105" y="198800"/>
                    <a:pt x="180681" y="199159"/>
                    <a:pt x="180192" y="199159"/>
                  </a:cubicBezTo>
                  <a:lnTo>
                    <a:pt x="165481" y="199159"/>
                  </a:lnTo>
                  <a:cubicBezTo>
                    <a:pt x="164959" y="199159"/>
                    <a:pt x="164535" y="198800"/>
                    <a:pt x="164404" y="198343"/>
                  </a:cubicBezTo>
                  <a:cubicBezTo>
                    <a:pt x="164371" y="198245"/>
                    <a:pt x="164371" y="198148"/>
                    <a:pt x="164371" y="198050"/>
                  </a:cubicBezTo>
                  <a:lnTo>
                    <a:pt x="164371" y="114380"/>
                  </a:lnTo>
                  <a:cubicBezTo>
                    <a:pt x="164371" y="113793"/>
                    <a:pt x="164828" y="113271"/>
                    <a:pt x="165481" y="113271"/>
                  </a:cubicBezTo>
                  <a:close/>
                  <a:moveTo>
                    <a:pt x="88794" y="1"/>
                  </a:moveTo>
                  <a:cubicBezTo>
                    <a:pt x="88675" y="1"/>
                    <a:pt x="88554" y="5"/>
                    <a:pt x="88432" y="14"/>
                  </a:cubicBezTo>
                  <a:cubicBezTo>
                    <a:pt x="74993" y="1091"/>
                    <a:pt x="69578" y="7876"/>
                    <a:pt x="67491" y="12182"/>
                  </a:cubicBezTo>
                  <a:cubicBezTo>
                    <a:pt x="66776" y="11757"/>
                    <a:pt x="65971" y="11538"/>
                    <a:pt x="65169" y="11538"/>
                  </a:cubicBezTo>
                  <a:cubicBezTo>
                    <a:pt x="64615" y="11538"/>
                    <a:pt x="64063" y="11642"/>
                    <a:pt x="63543" y="11855"/>
                  </a:cubicBezTo>
                  <a:cubicBezTo>
                    <a:pt x="62206" y="12377"/>
                    <a:pt x="61260" y="13421"/>
                    <a:pt x="60901" y="14791"/>
                  </a:cubicBezTo>
                  <a:cubicBezTo>
                    <a:pt x="58748" y="22620"/>
                    <a:pt x="60869" y="28002"/>
                    <a:pt x="62956" y="31101"/>
                  </a:cubicBezTo>
                  <a:cubicBezTo>
                    <a:pt x="62039" y="31165"/>
                    <a:pt x="61155" y="31193"/>
                    <a:pt x="60313" y="31193"/>
                  </a:cubicBezTo>
                  <a:cubicBezTo>
                    <a:pt x="56456" y="31193"/>
                    <a:pt x="53483" y="30613"/>
                    <a:pt x="52224" y="30318"/>
                  </a:cubicBezTo>
                  <a:cubicBezTo>
                    <a:pt x="48408" y="26665"/>
                    <a:pt x="43450" y="23240"/>
                    <a:pt x="37024" y="20532"/>
                  </a:cubicBezTo>
                  <a:cubicBezTo>
                    <a:pt x="36632" y="20369"/>
                    <a:pt x="36226" y="20292"/>
                    <a:pt x="35828" y="20292"/>
                  </a:cubicBezTo>
                  <a:cubicBezTo>
                    <a:pt x="34632" y="20292"/>
                    <a:pt x="33501" y="20989"/>
                    <a:pt x="33011" y="22163"/>
                  </a:cubicBezTo>
                  <a:cubicBezTo>
                    <a:pt x="32359" y="23696"/>
                    <a:pt x="33077" y="25491"/>
                    <a:pt x="34642" y="26176"/>
                  </a:cubicBezTo>
                  <a:cubicBezTo>
                    <a:pt x="42471" y="29470"/>
                    <a:pt x="49223" y="34526"/>
                    <a:pt x="53790" y="41637"/>
                  </a:cubicBezTo>
                  <a:cubicBezTo>
                    <a:pt x="53138" y="42877"/>
                    <a:pt x="51670" y="44932"/>
                    <a:pt x="48538" y="46824"/>
                  </a:cubicBezTo>
                  <a:cubicBezTo>
                    <a:pt x="47070" y="47672"/>
                    <a:pt x="46614" y="49531"/>
                    <a:pt x="47462" y="50999"/>
                  </a:cubicBezTo>
                  <a:cubicBezTo>
                    <a:pt x="48045" y="51971"/>
                    <a:pt x="49057" y="52500"/>
                    <a:pt x="50101" y="52500"/>
                  </a:cubicBezTo>
                  <a:cubicBezTo>
                    <a:pt x="50633" y="52500"/>
                    <a:pt x="51174" y="52362"/>
                    <a:pt x="51670" y="52076"/>
                  </a:cubicBezTo>
                  <a:cubicBezTo>
                    <a:pt x="54018" y="50673"/>
                    <a:pt x="55715" y="49140"/>
                    <a:pt x="56954" y="47705"/>
                  </a:cubicBezTo>
                  <a:cubicBezTo>
                    <a:pt x="58487" y="51358"/>
                    <a:pt x="59172" y="54620"/>
                    <a:pt x="59466" y="56740"/>
                  </a:cubicBezTo>
                  <a:cubicBezTo>
                    <a:pt x="56824" y="57458"/>
                    <a:pt x="54475" y="58959"/>
                    <a:pt x="52779" y="60981"/>
                  </a:cubicBezTo>
                  <a:cubicBezTo>
                    <a:pt x="50365" y="58143"/>
                    <a:pt x="46777" y="56316"/>
                    <a:pt x="42765" y="56316"/>
                  </a:cubicBezTo>
                  <a:cubicBezTo>
                    <a:pt x="35588" y="56316"/>
                    <a:pt x="29717" y="62188"/>
                    <a:pt x="29717" y="69364"/>
                  </a:cubicBezTo>
                  <a:cubicBezTo>
                    <a:pt x="29717" y="71941"/>
                    <a:pt x="30467" y="74323"/>
                    <a:pt x="31772" y="76345"/>
                  </a:cubicBezTo>
                  <a:cubicBezTo>
                    <a:pt x="25052" y="76867"/>
                    <a:pt x="19735" y="82510"/>
                    <a:pt x="19735" y="89360"/>
                  </a:cubicBezTo>
                  <a:cubicBezTo>
                    <a:pt x="19735" y="96210"/>
                    <a:pt x="25052" y="101854"/>
                    <a:pt x="31772" y="102376"/>
                  </a:cubicBezTo>
                  <a:cubicBezTo>
                    <a:pt x="30858" y="103811"/>
                    <a:pt x="30206" y="105409"/>
                    <a:pt x="29912" y="107138"/>
                  </a:cubicBezTo>
                  <a:lnTo>
                    <a:pt x="28575" y="107138"/>
                  </a:lnTo>
                  <a:cubicBezTo>
                    <a:pt x="26129" y="107138"/>
                    <a:pt x="23943" y="108378"/>
                    <a:pt x="22638" y="110270"/>
                  </a:cubicBezTo>
                  <a:lnTo>
                    <a:pt x="7111" y="110270"/>
                  </a:lnTo>
                  <a:cubicBezTo>
                    <a:pt x="3197" y="110270"/>
                    <a:pt x="0" y="113466"/>
                    <a:pt x="0" y="117381"/>
                  </a:cubicBezTo>
                  <a:lnTo>
                    <a:pt x="0" y="137866"/>
                  </a:lnTo>
                  <a:cubicBezTo>
                    <a:pt x="0" y="139367"/>
                    <a:pt x="489" y="140769"/>
                    <a:pt x="1272" y="141911"/>
                  </a:cubicBezTo>
                  <a:cubicBezTo>
                    <a:pt x="489" y="143085"/>
                    <a:pt x="0" y="144455"/>
                    <a:pt x="0" y="145988"/>
                  </a:cubicBezTo>
                  <a:lnTo>
                    <a:pt x="0" y="166441"/>
                  </a:lnTo>
                  <a:cubicBezTo>
                    <a:pt x="0" y="167974"/>
                    <a:pt x="489" y="169344"/>
                    <a:pt x="1272" y="170519"/>
                  </a:cubicBezTo>
                  <a:cubicBezTo>
                    <a:pt x="489" y="171660"/>
                    <a:pt x="0" y="173063"/>
                    <a:pt x="0" y="174563"/>
                  </a:cubicBezTo>
                  <a:lnTo>
                    <a:pt x="0" y="195049"/>
                  </a:lnTo>
                  <a:cubicBezTo>
                    <a:pt x="0" y="198963"/>
                    <a:pt x="3197" y="202160"/>
                    <a:pt x="7111" y="202160"/>
                  </a:cubicBezTo>
                  <a:lnTo>
                    <a:pt x="22638" y="202160"/>
                  </a:lnTo>
                  <a:cubicBezTo>
                    <a:pt x="23943" y="204052"/>
                    <a:pt x="26129" y="205291"/>
                    <a:pt x="28575" y="205291"/>
                  </a:cubicBezTo>
                  <a:lnTo>
                    <a:pt x="43287" y="205291"/>
                  </a:lnTo>
                  <a:cubicBezTo>
                    <a:pt x="45766" y="205291"/>
                    <a:pt x="47919" y="204052"/>
                    <a:pt x="49223" y="202160"/>
                  </a:cubicBezTo>
                  <a:lnTo>
                    <a:pt x="97240" y="202160"/>
                  </a:lnTo>
                  <a:cubicBezTo>
                    <a:pt x="98936" y="202160"/>
                    <a:pt x="100306" y="200790"/>
                    <a:pt x="100306" y="199094"/>
                  </a:cubicBezTo>
                  <a:cubicBezTo>
                    <a:pt x="100306" y="197397"/>
                    <a:pt x="98936" y="196027"/>
                    <a:pt x="97240" y="196027"/>
                  </a:cubicBezTo>
                  <a:lnTo>
                    <a:pt x="50528" y="196027"/>
                  </a:lnTo>
                  <a:lnTo>
                    <a:pt x="50528" y="173585"/>
                  </a:lnTo>
                  <a:lnTo>
                    <a:pt x="158239" y="173585"/>
                  </a:lnTo>
                  <a:lnTo>
                    <a:pt x="158239" y="196027"/>
                  </a:lnTo>
                  <a:lnTo>
                    <a:pt x="111527" y="196027"/>
                  </a:lnTo>
                  <a:cubicBezTo>
                    <a:pt x="109831" y="196027"/>
                    <a:pt x="108461" y="197397"/>
                    <a:pt x="108461" y="199094"/>
                  </a:cubicBezTo>
                  <a:cubicBezTo>
                    <a:pt x="108461" y="200790"/>
                    <a:pt x="109831" y="202160"/>
                    <a:pt x="111527" y="202160"/>
                  </a:cubicBezTo>
                  <a:lnTo>
                    <a:pt x="159544" y="202160"/>
                  </a:lnTo>
                  <a:cubicBezTo>
                    <a:pt x="160849" y="204052"/>
                    <a:pt x="163001" y="205291"/>
                    <a:pt x="165481" y="205291"/>
                  </a:cubicBezTo>
                  <a:lnTo>
                    <a:pt x="180192" y="205291"/>
                  </a:lnTo>
                  <a:cubicBezTo>
                    <a:pt x="182639" y="205291"/>
                    <a:pt x="184824" y="204052"/>
                    <a:pt x="186129" y="202160"/>
                  </a:cubicBezTo>
                  <a:lnTo>
                    <a:pt x="201656" y="202160"/>
                  </a:lnTo>
                  <a:cubicBezTo>
                    <a:pt x="205570" y="202160"/>
                    <a:pt x="208767" y="198963"/>
                    <a:pt x="208767" y="195049"/>
                  </a:cubicBezTo>
                  <a:lnTo>
                    <a:pt x="208767" y="174563"/>
                  </a:lnTo>
                  <a:cubicBezTo>
                    <a:pt x="208767" y="173063"/>
                    <a:pt x="208278" y="171660"/>
                    <a:pt x="207495" y="170519"/>
                  </a:cubicBezTo>
                  <a:cubicBezTo>
                    <a:pt x="208278" y="169344"/>
                    <a:pt x="208767" y="167974"/>
                    <a:pt x="208767" y="166441"/>
                  </a:cubicBezTo>
                  <a:lnTo>
                    <a:pt x="208767" y="163473"/>
                  </a:lnTo>
                  <a:cubicBezTo>
                    <a:pt x="208767" y="161776"/>
                    <a:pt x="207397" y="160406"/>
                    <a:pt x="205701" y="160406"/>
                  </a:cubicBezTo>
                  <a:cubicBezTo>
                    <a:pt x="204005" y="160406"/>
                    <a:pt x="202667" y="161776"/>
                    <a:pt x="202667" y="163473"/>
                  </a:cubicBezTo>
                  <a:lnTo>
                    <a:pt x="202667" y="166441"/>
                  </a:lnTo>
                  <a:cubicBezTo>
                    <a:pt x="202667" y="166996"/>
                    <a:pt x="202211" y="167452"/>
                    <a:pt x="201656" y="167452"/>
                  </a:cubicBezTo>
                  <a:lnTo>
                    <a:pt x="187401" y="167452"/>
                  </a:lnTo>
                  <a:lnTo>
                    <a:pt x="187401" y="144977"/>
                  </a:lnTo>
                  <a:lnTo>
                    <a:pt x="201656" y="144977"/>
                  </a:lnTo>
                  <a:cubicBezTo>
                    <a:pt x="202211" y="144977"/>
                    <a:pt x="202667" y="145434"/>
                    <a:pt x="202667" y="145988"/>
                  </a:cubicBezTo>
                  <a:lnTo>
                    <a:pt x="202667" y="149185"/>
                  </a:lnTo>
                  <a:cubicBezTo>
                    <a:pt x="202667" y="150881"/>
                    <a:pt x="204005" y="152251"/>
                    <a:pt x="205701" y="152251"/>
                  </a:cubicBezTo>
                  <a:cubicBezTo>
                    <a:pt x="207397" y="152251"/>
                    <a:pt x="208767" y="150881"/>
                    <a:pt x="208767" y="149185"/>
                  </a:cubicBezTo>
                  <a:lnTo>
                    <a:pt x="208767" y="145988"/>
                  </a:lnTo>
                  <a:cubicBezTo>
                    <a:pt x="208767" y="144488"/>
                    <a:pt x="208278" y="143085"/>
                    <a:pt x="207495" y="141911"/>
                  </a:cubicBezTo>
                  <a:cubicBezTo>
                    <a:pt x="208278" y="140769"/>
                    <a:pt x="208767" y="139367"/>
                    <a:pt x="208767" y="137866"/>
                  </a:cubicBezTo>
                  <a:lnTo>
                    <a:pt x="208767" y="117381"/>
                  </a:lnTo>
                  <a:cubicBezTo>
                    <a:pt x="208767" y="113466"/>
                    <a:pt x="205570" y="110270"/>
                    <a:pt x="201656" y="110270"/>
                  </a:cubicBezTo>
                  <a:lnTo>
                    <a:pt x="186129" y="110270"/>
                  </a:lnTo>
                  <a:cubicBezTo>
                    <a:pt x="184824" y="108378"/>
                    <a:pt x="182639" y="107138"/>
                    <a:pt x="180192" y="107138"/>
                  </a:cubicBezTo>
                  <a:lnTo>
                    <a:pt x="175560" y="107138"/>
                  </a:lnTo>
                  <a:cubicBezTo>
                    <a:pt x="175267" y="105409"/>
                    <a:pt x="174614" y="103811"/>
                    <a:pt x="173733" y="102376"/>
                  </a:cubicBezTo>
                  <a:cubicBezTo>
                    <a:pt x="180420" y="101854"/>
                    <a:pt x="185738" y="96210"/>
                    <a:pt x="185738" y="89360"/>
                  </a:cubicBezTo>
                  <a:cubicBezTo>
                    <a:pt x="185738" y="82510"/>
                    <a:pt x="180420" y="76899"/>
                    <a:pt x="173733" y="76345"/>
                  </a:cubicBezTo>
                  <a:cubicBezTo>
                    <a:pt x="175006" y="74323"/>
                    <a:pt x="175756" y="71941"/>
                    <a:pt x="175756" y="69364"/>
                  </a:cubicBezTo>
                  <a:cubicBezTo>
                    <a:pt x="175756" y="62188"/>
                    <a:pt x="169884" y="56316"/>
                    <a:pt x="162708" y="56316"/>
                  </a:cubicBezTo>
                  <a:cubicBezTo>
                    <a:pt x="158696" y="56316"/>
                    <a:pt x="155107" y="58143"/>
                    <a:pt x="152694" y="61014"/>
                  </a:cubicBezTo>
                  <a:cubicBezTo>
                    <a:pt x="150899" y="58861"/>
                    <a:pt x="148420" y="57295"/>
                    <a:pt x="145582" y="56643"/>
                  </a:cubicBezTo>
                  <a:cubicBezTo>
                    <a:pt x="145256" y="53935"/>
                    <a:pt x="144376" y="49434"/>
                    <a:pt x="142157" y="44377"/>
                  </a:cubicBezTo>
                  <a:cubicBezTo>
                    <a:pt x="141179" y="42192"/>
                    <a:pt x="139874" y="39778"/>
                    <a:pt x="138178" y="37299"/>
                  </a:cubicBezTo>
                  <a:lnTo>
                    <a:pt x="138178" y="37299"/>
                  </a:lnTo>
                  <a:cubicBezTo>
                    <a:pt x="138830" y="37332"/>
                    <a:pt x="139515" y="37332"/>
                    <a:pt x="140233" y="37332"/>
                  </a:cubicBezTo>
                  <a:cubicBezTo>
                    <a:pt x="141733" y="37332"/>
                    <a:pt x="143364" y="37266"/>
                    <a:pt x="145061" y="37071"/>
                  </a:cubicBezTo>
                  <a:cubicBezTo>
                    <a:pt x="145517" y="40757"/>
                    <a:pt x="147409" y="46106"/>
                    <a:pt x="153998" y="50641"/>
                  </a:cubicBezTo>
                  <a:cubicBezTo>
                    <a:pt x="154781" y="51176"/>
                    <a:pt x="155648" y="51422"/>
                    <a:pt x="156497" y="51422"/>
                  </a:cubicBezTo>
                  <a:cubicBezTo>
                    <a:pt x="158337" y="51422"/>
                    <a:pt x="160093" y="50265"/>
                    <a:pt x="160718" y="48390"/>
                  </a:cubicBezTo>
                  <a:cubicBezTo>
                    <a:pt x="162602" y="49213"/>
                    <a:pt x="165238" y="49989"/>
                    <a:pt x="168496" y="49989"/>
                  </a:cubicBezTo>
                  <a:cubicBezTo>
                    <a:pt x="172854" y="49989"/>
                    <a:pt x="178324" y="48601"/>
                    <a:pt x="184596" y="44084"/>
                  </a:cubicBezTo>
                  <a:cubicBezTo>
                    <a:pt x="186977" y="42388"/>
                    <a:pt x="187075" y="38865"/>
                    <a:pt x="184792" y="37005"/>
                  </a:cubicBezTo>
                  <a:lnTo>
                    <a:pt x="182932" y="35538"/>
                  </a:lnTo>
                  <a:cubicBezTo>
                    <a:pt x="186259" y="33124"/>
                    <a:pt x="191120" y="28524"/>
                    <a:pt x="195621" y="20108"/>
                  </a:cubicBezTo>
                  <a:cubicBezTo>
                    <a:pt x="197448" y="16748"/>
                    <a:pt x="195882" y="12541"/>
                    <a:pt x="192327" y="11138"/>
                  </a:cubicBezTo>
                  <a:cubicBezTo>
                    <a:pt x="184963" y="8241"/>
                    <a:pt x="179105" y="7501"/>
                    <a:pt x="174994" y="7501"/>
                  </a:cubicBezTo>
                  <a:cubicBezTo>
                    <a:pt x="174152" y="7501"/>
                    <a:pt x="173383" y="7532"/>
                    <a:pt x="172690" y="7582"/>
                  </a:cubicBezTo>
                  <a:lnTo>
                    <a:pt x="173146" y="5266"/>
                  </a:lnTo>
                  <a:cubicBezTo>
                    <a:pt x="173678" y="2513"/>
                    <a:pt x="171540" y="1"/>
                    <a:pt x="168774" y="1"/>
                  </a:cubicBezTo>
                  <a:cubicBezTo>
                    <a:pt x="168656" y="1"/>
                    <a:pt x="168537" y="5"/>
                    <a:pt x="168416" y="14"/>
                  </a:cubicBezTo>
                  <a:cubicBezTo>
                    <a:pt x="154944" y="1091"/>
                    <a:pt x="149529" y="7876"/>
                    <a:pt x="147442" y="12182"/>
                  </a:cubicBezTo>
                  <a:cubicBezTo>
                    <a:pt x="146728" y="11757"/>
                    <a:pt x="145922" y="11538"/>
                    <a:pt x="145120" y="11538"/>
                  </a:cubicBezTo>
                  <a:cubicBezTo>
                    <a:pt x="144566" y="11538"/>
                    <a:pt x="144014" y="11642"/>
                    <a:pt x="143495" y="11855"/>
                  </a:cubicBezTo>
                  <a:cubicBezTo>
                    <a:pt x="142190" y="12377"/>
                    <a:pt x="141211" y="13454"/>
                    <a:pt x="140853" y="14791"/>
                  </a:cubicBezTo>
                  <a:cubicBezTo>
                    <a:pt x="138700" y="22620"/>
                    <a:pt x="140820" y="28002"/>
                    <a:pt x="142908" y="31101"/>
                  </a:cubicBezTo>
                  <a:cubicBezTo>
                    <a:pt x="141996" y="31165"/>
                    <a:pt x="141116" y="31193"/>
                    <a:pt x="140276" y="31193"/>
                  </a:cubicBezTo>
                  <a:cubicBezTo>
                    <a:pt x="136430" y="31193"/>
                    <a:pt x="133440" y="30613"/>
                    <a:pt x="132208" y="30318"/>
                  </a:cubicBezTo>
                  <a:cubicBezTo>
                    <a:pt x="128359" y="26665"/>
                    <a:pt x="123401" y="23240"/>
                    <a:pt x="116975" y="20532"/>
                  </a:cubicBezTo>
                  <a:cubicBezTo>
                    <a:pt x="116592" y="20368"/>
                    <a:pt x="116187" y="20296"/>
                    <a:pt x="115797" y="20296"/>
                  </a:cubicBezTo>
                  <a:cubicBezTo>
                    <a:pt x="115721" y="20296"/>
                    <a:pt x="115646" y="20299"/>
                    <a:pt x="115572" y="20304"/>
                  </a:cubicBezTo>
                  <a:cubicBezTo>
                    <a:pt x="117627" y="16520"/>
                    <a:pt x="115768" y="12475"/>
                    <a:pt x="112375" y="11138"/>
                  </a:cubicBezTo>
                  <a:cubicBezTo>
                    <a:pt x="105012" y="8241"/>
                    <a:pt x="99153" y="7501"/>
                    <a:pt x="95043" y="7501"/>
                  </a:cubicBezTo>
                  <a:cubicBezTo>
                    <a:pt x="94201" y="7501"/>
                    <a:pt x="93432" y="7532"/>
                    <a:pt x="92738" y="7582"/>
                  </a:cubicBezTo>
                  <a:lnTo>
                    <a:pt x="93162" y="5266"/>
                  </a:lnTo>
                  <a:cubicBezTo>
                    <a:pt x="93694" y="2513"/>
                    <a:pt x="91586" y="1"/>
                    <a:pt x="88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4444;p124">
              <a:extLst>
                <a:ext uri="{FF2B5EF4-FFF2-40B4-BE49-F238E27FC236}">
                  <a16:creationId xmlns:a16="http://schemas.microsoft.com/office/drawing/2014/main" id="{FB4B4305-4263-34B8-4444-221E279CACA9}"/>
                </a:ext>
              </a:extLst>
            </p:cNvPr>
            <p:cNvSpPr/>
            <p:nvPr/>
          </p:nvSpPr>
          <p:spPr>
            <a:xfrm>
              <a:off x="5434450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4445;p124">
              <a:extLst>
                <a:ext uri="{FF2B5EF4-FFF2-40B4-BE49-F238E27FC236}">
                  <a16:creationId xmlns:a16="http://schemas.microsoft.com/office/drawing/2014/main" id="{2A53A611-290F-24E7-5D7B-1E4703D61ABC}"/>
                </a:ext>
              </a:extLst>
            </p:cNvPr>
            <p:cNvSpPr/>
            <p:nvPr/>
          </p:nvSpPr>
          <p:spPr>
            <a:xfrm>
              <a:off x="5434450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4446;p124">
              <a:extLst>
                <a:ext uri="{FF2B5EF4-FFF2-40B4-BE49-F238E27FC236}">
                  <a16:creationId xmlns:a16="http://schemas.microsoft.com/office/drawing/2014/main" id="{27C7A855-BCEA-F3C0-E6A0-07C0D7C43F3E}"/>
                </a:ext>
              </a:extLst>
            </p:cNvPr>
            <p:cNvSpPr/>
            <p:nvPr/>
          </p:nvSpPr>
          <p:spPr>
            <a:xfrm>
              <a:off x="2012625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4447;p124">
              <a:extLst>
                <a:ext uri="{FF2B5EF4-FFF2-40B4-BE49-F238E27FC236}">
                  <a16:creationId xmlns:a16="http://schemas.microsoft.com/office/drawing/2014/main" id="{C68C69C5-B3BF-CB12-3F29-86B14C666E94}"/>
                </a:ext>
              </a:extLst>
            </p:cNvPr>
            <p:cNvSpPr/>
            <p:nvPr/>
          </p:nvSpPr>
          <p:spPr>
            <a:xfrm>
              <a:off x="2012625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0" name="Google Shape;3540;p87">
            <a:extLst>
              <a:ext uri="{FF2B5EF4-FFF2-40B4-BE49-F238E27FC236}">
                <a16:creationId xmlns:a16="http://schemas.microsoft.com/office/drawing/2014/main" id="{E6F276C4-61C3-1E66-7849-BBE9348B94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89" y="3353198"/>
            <a:ext cx="1013117" cy="101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1" name="Google Shape;25994;p144">
            <a:extLst>
              <a:ext uri="{FF2B5EF4-FFF2-40B4-BE49-F238E27FC236}">
                <a16:creationId xmlns:a16="http://schemas.microsoft.com/office/drawing/2014/main" id="{D40AFBD7-0B1C-81E1-8A8B-3FF5F52AC123}"/>
              </a:ext>
            </a:extLst>
          </p:cNvPr>
          <p:cNvGrpSpPr/>
          <p:nvPr/>
        </p:nvGrpSpPr>
        <p:grpSpPr>
          <a:xfrm>
            <a:off x="3575302" y="2257125"/>
            <a:ext cx="360637" cy="352336"/>
            <a:chOff x="7075994" y="3349531"/>
            <a:chExt cx="360637" cy="352336"/>
          </a:xfrm>
          <a:solidFill>
            <a:schemeClr val="bg2"/>
          </a:solidFill>
        </p:grpSpPr>
        <p:sp>
          <p:nvSpPr>
            <p:cNvPr id="5202" name="Google Shape;25995;p144">
              <a:extLst>
                <a:ext uri="{FF2B5EF4-FFF2-40B4-BE49-F238E27FC236}">
                  <a16:creationId xmlns:a16="http://schemas.microsoft.com/office/drawing/2014/main" id="{AF2604A8-D791-044A-604C-EF02E87DB069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25996;p144">
              <a:extLst>
                <a:ext uri="{FF2B5EF4-FFF2-40B4-BE49-F238E27FC236}">
                  <a16:creationId xmlns:a16="http://schemas.microsoft.com/office/drawing/2014/main" id="{95E396EF-1D8D-28F6-CBB4-7B97C80DDE9C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25997;p144">
              <a:extLst>
                <a:ext uri="{FF2B5EF4-FFF2-40B4-BE49-F238E27FC236}">
                  <a16:creationId xmlns:a16="http://schemas.microsoft.com/office/drawing/2014/main" id="{6FE8E0E7-067E-DFE9-CA1A-053A9398DA82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25998;p144">
              <a:extLst>
                <a:ext uri="{FF2B5EF4-FFF2-40B4-BE49-F238E27FC236}">
                  <a16:creationId xmlns:a16="http://schemas.microsoft.com/office/drawing/2014/main" id="{D758C9D2-26EF-4A4F-55DE-33E50BB51E05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25999;p144">
              <a:extLst>
                <a:ext uri="{FF2B5EF4-FFF2-40B4-BE49-F238E27FC236}">
                  <a16:creationId xmlns:a16="http://schemas.microsoft.com/office/drawing/2014/main" id="{6D9657C3-6039-5DB7-ECCD-14F127F7E19C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26000;p144">
              <a:extLst>
                <a:ext uri="{FF2B5EF4-FFF2-40B4-BE49-F238E27FC236}">
                  <a16:creationId xmlns:a16="http://schemas.microsoft.com/office/drawing/2014/main" id="{4C1F2530-9C64-1A61-FA0D-1D9D28ABA9F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26001;p144">
              <a:extLst>
                <a:ext uri="{FF2B5EF4-FFF2-40B4-BE49-F238E27FC236}">
                  <a16:creationId xmlns:a16="http://schemas.microsoft.com/office/drawing/2014/main" id="{3E760B2E-AAC7-44B0-3C05-445B3990CAC1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6" name="Google Shape;3551;p88">
            <a:extLst>
              <a:ext uri="{FF2B5EF4-FFF2-40B4-BE49-F238E27FC236}">
                <a16:creationId xmlns:a16="http://schemas.microsoft.com/office/drawing/2014/main" id="{22BD312B-FA94-A89A-B596-75BCB6BD532A}"/>
              </a:ext>
            </a:extLst>
          </p:cNvPr>
          <p:cNvSpPr txBox="1">
            <a:spLocks/>
          </p:cNvSpPr>
          <p:nvPr/>
        </p:nvSpPr>
        <p:spPr>
          <a:xfrm>
            <a:off x="1342647" y="3465927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Proline (Prolina)</a:t>
            </a:r>
            <a:endParaRPr lang="pt-BR" sz="1400" dirty="0"/>
          </a:p>
        </p:txBody>
      </p:sp>
      <p:sp>
        <p:nvSpPr>
          <p:cNvPr id="5187" name="Google Shape;3554;p88">
            <a:extLst>
              <a:ext uri="{FF2B5EF4-FFF2-40B4-BE49-F238E27FC236}">
                <a16:creationId xmlns:a16="http://schemas.microsoft.com/office/drawing/2014/main" id="{B021CC10-31D0-7A19-2E35-73BE3CA6A1F4}"/>
              </a:ext>
            </a:extLst>
          </p:cNvPr>
          <p:cNvSpPr txBox="1">
            <a:spLocks/>
          </p:cNvSpPr>
          <p:nvPr/>
        </p:nvSpPr>
        <p:spPr>
          <a:xfrm>
            <a:off x="1342647" y="3760884"/>
            <a:ext cx="20250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Contribui na percepção do sabor e no equilíbrio entre doçura e acidez. Também é um indicador da maturidade e do estágio de desenvolvimento dos vinhos.</a:t>
            </a:r>
            <a:endParaRPr lang="pt-BR" sz="1000" dirty="0"/>
          </a:p>
        </p:txBody>
      </p:sp>
      <p:grpSp>
        <p:nvGrpSpPr>
          <p:cNvPr id="5209" name="Google Shape;4302;p88">
            <a:extLst>
              <a:ext uri="{FF2B5EF4-FFF2-40B4-BE49-F238E27FC236}">
                <a16:creationId xmlns:a16="http://schemas.microsoft.com/office/drawing/2014/main" id="{F0CC7E17-1CB7-87C7-3279-D82EEE925DD5}"/>
              </a:ext>
            </a:extLst>
          </p:cNvPr>
          <p:cNvGrpSpPr/>
          <p:nvPr/>
        </p:nvGrpSpPr>
        <p:grpSpPr>
          <a:xfrm>
            <a:off x="574477" y="3487290"/>
            <a:ext cx="731506" cy="717577"/>
            <a:chOff x="2986200" y="3849900"/>
            <a:chExt cx="1502375" cy="1505300"/>
          </a:xfrm>
        </p:grpSpPr>
        <p:sp>
          <p:nvSpPr>
            <p:cNvPr id="5210" name="Google Shape;4303;p88">
              <a:extLst>
                <a:ext uri="{FF2B5EF4-FFF2-40B4-BE49-F238E27FC236}">
                  <a16:creationId xmlns:a16="http://schemas.microsoft.com/office/drawing/2014/main" id="{4E7435B1-A58A-E2A8-65B3-5372F1E9F332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04;p88">
              <a:extLst>
                <a:ext uri="{FF2B5EF4-FFF2-40B4-BE49-F238E27FC236}">
                  <a16:creationId xmlns:a16="http://schemas.microsoft.com/office/drawing/2014/main" id="{BBABF41D-779A-1145-91D0-A120A3D3F947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05;p88">
              <a:extLst>
                <a:ext uri="{FF2B5EF4-FFF2-40B4-BE49-F238E27FC236}">
                  <a16:creationId xmlns:a16="http://schemas.microsoft.com/office/drawing/2014/main" id="{3B4134B0-778D-A873-3723-4076A8CC5AA9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06;p88">
              <a:extLst>
                <a:ext uri="{FF2B5EF4-FFF2-40B4-BE49-F238E27FC236}">
                  <a16:creationId xmlns:a16="http://schemas.microsoft.com/office/drawing/2014/main" id="{82304C4D-C526-C604-4D69-B117F40DC81E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07;p88">
              <a:extLst>
                <a:ext uri="{FF2B5EF4-FFF2-40B4-BE49-F238E27FC236}">
                  <a16:creationId xmlns:a16="http://schemas.microsoft.com/office/drawing/2014/main" id="{AE57D76D-6BD1-A4D6-13B0-35D4E679A60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08;p88">
              <a:extLst>
                <a:ext uri="{FF2B5EF4-FFF2-40B4-BE49-F238E27FC236}">
                  <a16:creationId xmlns:a16="http://schemas.microsoft.com/office/drawing/2014/main" id="{EF77410D-3196-66B6-16DF-32F5D35540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09;p88">
              <a:extLst>
                <a:ext uri="{FF2B5EF4-FFF2-40B4-BE49-F238E27FC236}">
                  <a16:creationId xmlns:a16="http://schemas.microsoft.com/office/drawing/2014/main" id="{4C43C016-5FB7-9C43-0B2E-1362F4DEA73C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10;p88">
              <a:extLst>
                <a:ext uri="{FF2B5EF4-FFF2-40B4-BE49-F238E27FC236}">
                  <a16:creationId xmlns:a16="http://schemas.microsoft.com/office/drawing/2014/main" id="{14275998-098B-935E-9FF5-EDFA7391640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11;p88">
              <a:extLst>
                <a:ext uri="{FF2B5EF4-FFF2-40B4-BE49-F238E27FC236}">
                  <a16:creationId xmlns:a16="http://schemas.microsoft.com/office/drawing/2014/main" id="{32942225-6312-4D6F-6B0C-5696A6B9043F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12;p88">
              <a:extLst>
                <a:ext uri="{FF2B5EF4-FFF2-40B4-BE49-F238E27FC236}">
                  <a16:creationId xmlns:a16="http://schemas.microsoft.com/office/drawing/2014/main" id="{74F0122E-0C54-5032-78EF-630422A8265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13;p88">
              <a:extLst>
                <a:ext uri="{FF2B5EF4-FFF2-40B4-BE49-F238E27FC236}">
                  <a16:creationId xmlns:a16="http://schemas.microsoft.com/office/drawing/2014/main" id="{A14798FD-BA86-C2FA-1206-72086E94D66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14;p88">
              <a:extLst>
                <a:ext uri="{FF2B5EF4-FFF2-40B4-BE49-F238E27FC236}">
                  <a16:creationId xmlns:a16="http://schemas.microsoft.com/office/drawing/2014/main" id="{4526BA7D-21DD-D159-28B9-7C21E33AE8C5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15;p88">
              <a:extLst>
                <a:ext uri="{FF2B5EF4-FFF2-40B4-BE49-F238E27FC236}">
                  <a16:creationId xmlns:a16="http://schemas.microsoft.com/office/drawing/2014/main" id="{69FEBEC9-19E3-20FD-910D-54EFA2224CA6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16;p88">
              <a:extLst>
                <a:ext uri="{FF2B5EF4-FFF2-40B4-BE49-F238E27FC236}">
                  <a16:creationId xmlns:a16="http://schemas.microsoft.com/office/drawing/2014/main" id="{724BF7D5-E818-07F7-36F9-8D07932DBCD9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17;p88">
              <a:extLst>
                <a:ext uri="{FF2B5EF4-FFF2-40B4-BE49-F238E27FC236}">
                  <a16:creationId xmlns:a16="http://schemas.microsoft.com/office/drawing/2014/main" id="{50D9F031-F219-7011-DCCB-4845FDFE8037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18;p88">
              <a:extLst>
                <a:ext uri="{FF2B5EF4-FFF2-40B4-BE49-F238E27FC236}">
                  <a16:creationId xmlns:a16="http://schemas.microsoft.com/office/drawing/2014/main" id="{A3360A76-C776-84D7-106B-FAF426C0431B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19;p88">
              <a:extLst>
                <a:ext uri="{FF2B5EF4-FFF2-40B4-BE49-F238E27FC236}">
                  <a16:creationId xmlns:a16="http://schemas.microsoft.com/office/drawing/2014/main" id="{3C6BB9A8-5237-8F81-A740-D7FDD296650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20;p88">
              <a:extLst>
                <a:ext uri="{FF2B5EF4-FFF2-40B4-BE49-F238E27FC236}">
                  <a16:creationId xmlns:a16="http://schemas.microsoft.com/office/drawing/2014/main" id="{ECE416FC-EEA5-D987-ADCC-C53EBF9C445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21;p88">
              <a:extLst>
                <a:ext uri="{FF2B5EF4-FFF2-40B4-BE49-F238E27FC236}">
                  <a16:creationId xmlns:a16="http://schemas.microsoft.com/office/drawing/2014/main" id="{9D45E2A7-C9FF-FAF9-5AB5-76435E667EFB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22;p88">
              <a:extLst>
                <a:ext uri="{FF2B5EF4-FFF2-40B4-BE49-F238E27FC236}">
                  <a16:creationId xmlns:a16="http://schemas.microsoft.com/office/drawing/2014/main" id="{A5A13605-621B-D566-CB42-4B2A84A358AC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23;p88">
              <a:extLst>
                <a:ext uri="{FF2B5EF4-FFF2-40B4-BE49-F238E27FC236}">
                  <a16:creationId xmlns:a16="http://schemas.microsoft.com/office/drawing/2014/main" id="{F048A7A7-D329-CE40-D5EF-D58CD70BCC38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24;p88">
              <a:extLst>
                <a:ext uri="{FF2B5EF4-FFF2-40B4-BE49-F238E27FC236}">
                  <a16:creationId xmlns:a16="http://schemas.microsoft.com/office/drawing/2014/main" id="{247E1E42-E753-4A09-C773-7EF46393195C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25;p88">
              <a:extLst>
                <a:ext uri="{FF2B5EF4-FFF2-40B4-BE49-F238E27FC236}">
                  <a16:creationId xmlns:a16="http://schemas.microsoft.com/office/drawing/2014/main" id="{E6648F08-1F9B-534F-5C8C-21BF63A510E9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26;p88">
              <a:extLst>
                <a:ext uri="{FF2B5EF4-FFF2-40B4-BE49-F238E27FC236}">
                  <a16:creationId xmlns:a16="http://schemas.microsoft.com/office/drawing/2014/main" id="{6A01824D-6368-736A-7639-232D62950C8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27;p88">
              <a:extLst>
                <a:ext uri="{FF2B5EF4-FFF2-40B4-BE49-F238E27FC236}">
                  <a16:creationId xmlns:a16="http://schemas.microsoft.com/office/drawing/2014/main" id="{097A5A9E-C409-45AD-8F45-4493F058E143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28;p88">
              <a:extLst>
                <a:ext uri="{FF2B5EF4-FFF2-40B4-BE49-F238E27FC236}">
                  <a16:creationId xmlns:a16="http://schemas.microsoft.com/office/drawing/2014/main" id="{7AE0732C-657E-8DB1-AB9B-DF18FC2DB703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29;p88">
              <a:extLst>
                <a:ext uri="{FF2B5EF4-FFF2-40B4-BE49-F238E27FC236}">
                  <a16:creationId xmlns:a16="http://schemas.microsoft.com/office/drawing/2014/main" id="{41A672A5-91D0-EE67-8EBF-96BD7958B82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30;p88">
              <a:extLst>
                <a:ext uri="{FF2B5EF4-FFF2-40B4-BE49-F238E27FC236}">
                  <a16:creationId xmlns:a16="http://schemas.microsoft.com/office/drawing/2014/main" id="{C1B31FDB-F7B9-1029-67C9-D3872AF9AF76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31;p88">
              <a:extLst>
                <a:ext uri="{FF2B5EF4-FFF2-40B4-BE49-F238E27FC236}">
                  <a16:creationId xmlns:a16="http://schemas.microsoft.com/office/drawing/2014/main" id="{D203D099-E4D3-E500-207B-817509D1D13C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32;p88">
              <a:extLst>
                <a:ext uri="{FF2B5EF4-FFF2-40B4-BE49-F238E27FC236}">
                  <a16:creationId xmlns:a16="http://schemas.microsoft.com/office/drawing/2014/main" id="{2F220668-EE91-AABB-DADD-4B10404D3AE5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33;p88">
              <a:extLst>
                <a:ext uri="{FF2B5EF4-FFF2-40B4-BE49-F238E27FC236}">
                  <a16:creationId xmlns:a16="http://schemas.microsoft.com/office/drawing/2014/main" id="{C888E2E8-649D-1770-CB4A-26F81F645F25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34;p88">
              <a:extLst>
                <a:ext uri="{FF2B5EF4-FFF2-40B4-BE49-F238E27FC236}">
                  <a16:creationId xmlns:a16="http://schemas.microsoft.com/office/drawing/2014/main" id="{F5F9D808-D229-CB16-EBF0-634826E2CF3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35;p88">
              <a:extLst>
                <a:ext uri="{FF2B5EF4-FFF2-40B4-BE49-F238E27FC236}">
                  <a16:creationId xmlns:a16="http://schemas.microsoft.com/office/drawing/2014/main" id="{7AFDDB97-7016-F22F-6D3C-210AFBF240D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36;p88">
              <a:extLst>
                <a:ext uri="{FF2B5EF4-FFF2-40B4-BE49-F238E27FC236}">
                  <a16:creationId xmlns:a16="http://schemas.microsoft.com/office/drawing/2014/main" id="{DDFC1546-291E-742F-1530-5F47EBBFD1B6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37;p88">
              <a:extLst>
                <a:ext uri="{FF2B5EF4-FFF2-40B4-BE49-F238E27FC236}">
                  <a16:creationId xmlns:a16="http://schemas.microsoft.com/office/drawing/2014/main" id="{A7ACB65A-8FED-B8D1-A4A8-E1681145C2F4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38;p88">
              <a:extLst>
                <a:ext uri="{FF2B5EF4-FFF2-40B4-BE49-F238E27FC236}">
                  <a16:creationId xmlns:a16="http://schemas.microsoft.com/office/drawing/2014/main" id="{5BBD6328-106A-654B-95B6-1E79CAA59186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39;p88">
              <a:extLst>
                <a:ext uri="{FF2B5EF4-FFF2-40B4-BE49-F238E27FC236}">
                  <a16:creationId xmlns:a16="http://schemas.microsoft.com/office/drawing/2014/main" id="{39CA775A-FFE1-E27A-CADC-FB32FCF1D4C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40;p88">
              <a:extLst>
                <a:ext uri="{FF2B5EF4-FFF2-40B4-BE49-F238E27FC236}">
                  <a16:creationId xmlns:a16="http://schemas.microsoft.com/office/drawing/2014/main" id="{0AA7F4EB-2613-6DF3-D7B6-D8356283CBD1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4341;p88">
              <a:extLst>
                <a:ext uri="{FF2B5EF4-FFF2-40B4-BE49-F238E27FC236}">
                  <a16:creationId xmlns:a16="http://schemas.microsoft.com/office/drawing/2014/main" id="{33E805C2-3233-8E06-C7F0-EBB189C4CA29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4342;p88">
              <a:extLst>
                <a:ext uri="{FF2B5EF4-FFF2-40B4-BE49-F238E27FC236}">
                  <a16:creationId xmlns:a16="http://schemas.microsoft.com/office/drawing/2014/main" id="{EA429542-355D-5C6F-4899-AB4AC92E399D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4343;p88">
              <a:extLst>
                <a:ext uri="{FF2B5EF4-FFF2-40B4-BE49-F238E27FC236}">
                  <a16:creationId xmlns:a16="http://schemas.microsoft.com/office/drawing/2014/main" id="{70824A8C-DAB3-7B52-8888-459E826DCA3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4344;p88">
              <a:extLst>
                <a:ext uri="{FF2B5EF4-FFF2-40B4-BE49-F238E27FC236}">
                  <a16:creationId xmlns:a16="http://schemas.microsoft.com/office/drawing/2014/main" id="{01452BD1-56C1-7CB9-6AC8-699A9BE5B651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4345;p88">
              <a:extLst>
                <a:ext uri="{FF2B5EF4-FFF2-40B4-BE49-F238E27FC236}">
                  <a16:creationId xmlns:a16="http://schemas.microsoft.com/office/drawing/2014/main" id="{52BAE5D3-0A94-DBB0-E631-2FC242DCC99F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4346;p88">
              <a:extLst>
                <a:ext uri="{FF2B5EF4-FFF2-40B4-BE49-F238E27FC236}">
                  <a16:creationId xmlns:a16="http://schemas.microsoft.com/office/drawing/2014/main" id="{3F8589CA-1D7B-9A57-632B-3565D4654B62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4347;p88">
              <a:extLst>
                <a:ext uri="{FF2B5EF4-FFF2-40B4-BE49-F238E27FC236}">
                  <a16:creationId xmlns:a16="http://schemas.microsoft.com/office/drawing/2014/main" id="{9A473A5C-5778-2335-6304-2D5CD71DA8E3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4348;p88">
              <a:extLst>
                <a:ext uri="{FF2B5EF4-FFF2-40B4-BE49-F238E27FC236}">
                  <a16:creationId xmlns:a16="http://schemas.microsoft.com/office/drawing/2014/main" id="{5CB073C6-C8B0-46FC-335F-557A51BC1E29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4349;p88">
              <a:extLst>
                <a:ext uri="{FF2B5EF4-FFF2-40B4-BE49-F238E27FC236}">
                  <a16:creationId xmlns:a16="http://schemas.microsoft.com/office/drawing/2014/main" id="{B0936F44-7FDA-A7A6-C3C4-7D952ABCCF9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4350;p88">
              <a:extLst>
                <a:ext uri="{FF2B5EF4-FFF2-40B4-BE49-F238E27FC236}">
                  <a16:creationId xmlns:a16="http://schemas.microsoft.com/office/drawing/2014/main" id="{4980B4E8-9BA2-E2C4-8015-FA4D980DDE4E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4351;p88">
              <a:extLst>
                <a:ext uri="{FF2B5EF4-FFF2-40B4-BE49-F238E27FC236}">
                  <a16:creationId xmlns:a16="http://schemas.microsoft.com/office/drawing/2014/main" id="{90C554F5-AE5B-B5B0-171C-D41BEBCB33A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4352;p88">
              <a:extLst>
                <a:ext uri="{FF2B5EF4-FFF2-40B4-BE49-F238E27FC236}">
                  <a16:creationId xmlns:a16="http://schemas.microsoft.com/office/drawing/2014/main" id="{F8888FB6-14A0-4D3C-24B8-7CF019BF608C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4353;p88">
              <a:extLst>
                <a:ext uri="{FF2B5EF4-FFF2-40B4-BE49-F238E27FC236}">
                  <a16:creationId xmlns:a16="http://schemas.microsoft.com/office/drawing/2014/main" id="{A746CC16-CB26-A6D4-2A74-DC814A9A511A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4354;p88">
              <a:extLst>
                <a:ext uri="{FF2B5EF4-FFF2-40B4-BE49-F238E27FC236}">
                  <a16:creationId xmlns:a16="http://schemas.microsoft.com/office/drawing/2014/main" id="{F4DB0B3F-1FBB-E3C6-9CB5-FDB7B745288A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4355;p88">
              <a:extLst>
                <a:ext uri="{FF2B5EF4-FFF2-40B4-BE49-F238E27FC236}">
                  <a16:creationId xmlns:a16="http://schemas.microsoft.com/office/drawing/2014/main" id="{F2D8EF5D-0BB1-1FB0-823D-E76EE6887B82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4356;p88">
              <a:extLst>
                <a:ext uri="{FF2B5EF4-FFF2-40B4-BE49-F238E27FC236}">
                  <a16:creationId xmlns:a16="http://schemas.microsoft.com/office/drawing/2014/main" id="{23168E1D-4537-7804-FDAD-7FFD44A47EB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4357;p88">
              <a:extLst>
                <a:ext uri="{FF2B5EF4-FFF2-40B4-BE49-F238E27FC236}">
                  <a16:creationId xmlns:a16="http://schemas.microsoft.com/office/drawing/2014/main" id="{B840B1CD-CDEE-6D8C-AE77-DA0F3FCC2931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4358;p88">
              <a:extLst>
                <a:ext uri="{FF2B5EF4-FFF2-40B4-BE49-F238E27FC236}">
                  <a16:creationId xmlns:a16="http://schemas.microsoft.com/office/drawing/2014/main" id="{984E54AB-6428-8400-ECA6-E02CB2C4EDC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4359;p88">
              <a:extLst>
                <a:ext uri="{FF2B5EF4-FFF2-40B4-BE49-F238E27FC236}">
                  <a16:creationId xmlns:a16="http://schemas.microsoft.com/office/drawing/2014/main" id="{9326CA0C-C20C-291C-95D6-6810659DB056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4360;p88">
              <a:extLst>
                <a:ext uri="{FF2B5EF4-FFF2-40B4-BE49-F238E27FC236}">
                  <a16:creationId xmlns:a16="http://schemas.microsoft.com/office/drawing/2014/main" id="{67052F5B-19F2-0ECB-4899-6F0D5A341C2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4361;p88">
              <a:extLst>
                <a:ext uri="{FF2B5EF4-FFF2-40B4-BE49-F238E27FC236}">
                  <a16:creationId xmlns:a16="http://schemas.microsoft.com/office/drawing/2014/main" id="{85979F0B-C0B6-AC75-D587-2820AB887498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4362;p88">
              <a:extLst>
                <a:ext uri="{FF2B5EF4-FFF2-40B4-BE49-F238E27FC236}">
                  <a16:creationId xmlns:a16="http://schemas.microsoft.com/office/drawing/2014/main" id="{0931DC60-C365-40CF-ECBB-A61A0F8E54A1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4363;p88">
              <a:extLst>
                <a:ext uri="{FF2B5EF4-FFF2-40B4-BE49-F238E27FC236}">
                  <a16:creationId xmlns:a16="http://schemas.microsoft.com/office/drawing/2014/main" id="{76718641-143F-2046-70FE-F56DEAC0CB72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4364;p88">
              <a:extLst>
                <a:ext uri="{FF2B5EF4-FFF2-40B4-BE49-F238E27FC236}">
                  <a16:creationId xmlns:a16="http://schemas.microsoft.com/office/drawing/2014/main" id="{7802D030-37C7-365D-85A4-A7857E9D2CD5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4365;p88">
              <a:extLst>
                <a:ext uri="{FF2B5EF4-FFF2-40B4-BE49-F238E27FC236}">
                  <a16:creationId xmlns:a16="http://schemas.microsoft.com/office/drawing/2014/main" id="{96816559-D81C-F1AF-E771-0308995394BB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4366;p88">
              <a:extLst>
                <a:ext uri="{FF2B5EF4-FFF2-40B4-BE49-F238E27FC236}">
                  <a16:creationId xmlns:a16="http://schemas.microsoft.com/office/drawing/2014/main" id="{3D1AB3F8-FEC5-7FB8-55CA-205E3216ABA7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4367;p88">
              <a:extLst>
                <a:ext uri="{FF2B5EF4-FFF2-40B4-BE49-F238E27FC236}">
                  <a16:creationId xmlns:a16="http://schemas.microsoft.com/office/drawing/2014/main" id="{1B2C06A6-9C18-2281-732B-2582D555D940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4368;p88">
              <a:extLst>
                <a:ext uri="{FF2B5EF4-FFF2-40B4-BE49-F238E27FC236}">
                  <a16:creationId xmlns:a16="http://schemas.microsoft.com/office/drawing/2014/main" id="{23FD79EF-A6B7-9289-6CD5-D812A83B39A5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4369;p88">
              <a:extLst>
                <a:ext uri="{FF2B5EF4-FFF2-40B4-BE49-F238E27FC236}">
                  <a16:creationId xmlns:a16="http://schemas.microsoft.com/office/drawing/2014/main" id="{4C95AAD3-66E2-ED8F-9D3B-1885C90C8F8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4370;p88">
              <a:extLst>
                <a:ext uri="{FF2B5EF4-FFF2-40B4-BE49-F238E27FC236}">
                  <a16:creationId xmlns:a16="http://schemas.microsoft.com/office/drawing/2014/main" id="{514C5F3C-CAB6-1283-1709-EAAD21574FEB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71;p88">
              <a:extLst>
                <a:ext uri="{FF2B5EF4-FFF2-40B4-BE49-F238E27FC236}">
                  <a16:creationId xmlns:a16="http://schemas.microsoft.com/office/drawing/2014/main" id="{72C79554-167F-E7C4-A03A-DF76213A7EAD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72;p88">
              <a:extLst>
                <a:ext uri="{FF2B5EF4-FFF2-40B4-BE49-F238E27FC236}">
                  <a16:creationId xmlns:a16="http://schemas.microsoft.com/office/drawing/2014/main" id="{A343CDA3-33A4-14B7-D3D8-B6E81616B902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73;p88">
              <a:extLst>
                <a:ext uri="{FF2B5EF4-FFF2-40B4-BE49-F238E27FC236}">
                  <a16:creationId xmlns:a16="http://schemas.microsoft.com/office/drawing/2014/main" id="{4D089388-B31D-B240-39DF-5946AC9E52C1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74;p88">
              <a:extLst>
                <a:ext uri="{FF2B5EF4-FFF2-40B4-BE49-F238E27FC236}">
                  <a16:creationId xmlns:a16="http://schemas.microsoft.com/office/drawing/2014/main" id="{CF696B81-AEA2-8839-EDA4-30B50CA068F9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75;p88">
              <a:extLst>
                <a:ext uri="{FF2B5EF4-FFF2-40B4-BE49-F238E27FC236}">
                  <a16:creationId xmlns:a16="http://schemas.microsoft.com/office/drawing/2014/main" id="{CB1C8540-F082-64A3-1E7C-C5F1929D40D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76;p88">
              <a:extLst>
                <a:ext uri="{FF2B5EF4-FFF2-40B4-BE49-F238E27FC236}">
                  <a16:creationId xmlns:a16="http://schemas.microsoft.com/office/drawing/2014/main" id="{1F5D1A2A-2500-2DA8-3AD6-F82878B9CA14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77;p88">
              <a:extLst>
                <a:ext uri="{FF2B5EF4-FFF2-40B4-BE49-F238E27FC236}">
                  <a16:creationId xmlns:a16="http://schemas.microsoft.com/office/drawing/2014/main" id="{9DF42CF3-2222-DEB0-5DDB-221C6652F4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78;p88">
              <a:extLst>
                <a:ext uri="{FF2B5EF4-FFF2-40B4-BE49-F238E27FC236}">
                  <a16:creationId xmlns:a16="http://schemas.microsoft.com/office/drawing/2014/main" id="{70690567-E714-B934-8679-918910C26B85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79;p88">
              <a:extLst>
                <a:ext uri="{FF2B5EF4-FFF2-40B4-BE49-F238E27FC236}">
                  <a16:creationId xmlns:a16="http://schemas.microsoft.com/office/drawing/2014/main" id="{33416AD2-37FC-FCB4-FE84-E5B4E7F6BFB2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80;p88">
              <a:extLst>
                <a:ext uri="{FF2B5EF4-FFF2-40B4-BE49-F238E27FC236}">
                  <a16:creationId xmlns:a16="http://schemas.microsoft.com/office/drawing/2014/main" id="{C1F1E4B8-1475-2A1E-D94F-69DE3E484FBE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81;p88">
              <a:extLst>
                <a:ext uri="{FF2B5EF4-FFF2-40B4-BE49-F238E27FC236}">
                  <a16:creationId xmlns:a16="http://schemas.microsoft.com/office/drawing/2014/main" id="{CF80F3D4-402B-8BA0-1BD1-431547E3BB11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82;p88">
              <a:extLst>
                <a:ext uri="{FF2B5EF4-FFF2-40B4-BE49-F238E27FC236}">
                  <a16:creationId xmlns:a16="http://schemas.microsoft.com/office/drawing/2014/main" id="{D6F8E134-6DD3-974F-1096-A1B87F2DE47C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83;p88">
              <a:extLst>
                <a:ext uri="{FF2B5EF4-FFF2-40B4-BE49-F238E27FC236}">
                  <a16:creationId xmlns:a16="http://schemas.microsoft.com/office/drawing/2014/main" id="{11ED1978-4A8A-DEA8-073E-0B48CE985B76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84;p88">
              <a:extLst>
                <a:ext uri="{FF2B5EF4-FFF2-40B4-BE49-F238E27FC236}">
                  <a16:creationId xmlns:a16="http://schemas.microsoft.com/office/drawing/2014/main" id="{1A0A2E08-75B8-9D54-17DE-A09B98717B1C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85;p88">
              <a:extLst>
                <a:ext uri="{FF2B5EF4-FFF2-40B4-BE49-F238E27FC236}">
                  <a16:creationId xmlns:a16="http://schemas.microsoft.com/office/drawing/2014/main" id="{381AA3E3-A2D5-D3DB-8480-8D627B90561F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86;p88">
              <a:extLst>
                <a:ext uri="{FF2B5EF4-FFF2-40B4-BE49-F238E27FC236}">
                  <a16:creationId xmlns:a16="http://schemas.microsoft.com/office/drawing/2014/main" id="{70B35B8E-B018-9DF0-BA8A-98E374EAFFE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87;p88">
              <a:extLst>
                <a:ext uri="{FF2B5EF4-FFF2-40B4-BE49-F238E27FC236}">
                  <a16:creationId xmlns:a16="http://schemas.microsoft.com/office/drawing/2014/main" id="{26AD306C-E736-B37D-9DE7-56B023319B0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88;p88">
              <a:extLst>
                <a:ext uri="{FF2B5EF4-FFF2-40B4-BE49-F238E27FC236}">
                  <a16:creationId xmlns:a16="http://schemas.microsoft.com/office/drawing/2014/main" id="{F5219434-41F6-9AA2-695A-23F9EB9AD6E9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89;p88">
              <a:extLst>
                <a:ext uri="{FF2B5EF4-FFF2-40B4-BE49-F238E27FC236}">
                  <a16:creationId xmlns:a16="http://schemas.microsoft.com/office/drawing/2014/main" id="{997F3DFE-C51B-8C0D-D615-68CAE007523F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90;p88">
              <a:extLst>
                <a:ext uri="{FF2B5EF4-FFF2-40B4-BE49-F238E27FC236}">
                  <a16:creationId xmlns:a16="http://schemas.microsoft.com/office/drawing/2014/main" id="{058BAFBA-6DFA-8041-80D3-BE368051E01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91;p88">
              <a:extLst>
                <a:ext uri="{FF2B5EF4-FFF2-40B4-BE49-F238E27FC236}">
                  <a16:creationId xmlns:a16="http://schemas.microsoft.com/office/drawing/2014/main" id="{BFB9B955-F18F-F35A-7E7B-4B301B1EC88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92;p88">
              <a:extLst>
                <a:ext uri="{FF2B5EF4-FFF2-40B4-BE49-F238E27FC236}">
                  <a16:creationId xmlns:a16="http://schemas.microsoft.com/office/drawing/2014/main" id="{97FA8CC4-3DA4-633D-BE69-2BBD3043889F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93;p88">
              <a:extLst>
                <a:ext uri="{FF2B5EF4-FFF2-40B4-BE49-F238E27FC236}">
                  <a16:creationId xmlns:a16="http://schemas.microsoft.com/office/drawing/2014/main" id="{98670725-8467-939D-83A9-2C3E257DF288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94;p88">
              <a:extLst>
                <a:ext uri="{FF2B5EF4-FFF2-40B4-BE49-F238E27FC236}">
                  <a16:creationId xmlns:a16="http://schemas.microsoft.com/office/drawing/2014/main" id="{F7B38EF4-EA2B-1A86-288E-F5A82DCFBDC5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95;p88">
              <a:extLst>
                <a:ext uri="{FF2B5EF4-FFF2-40B4-BE49-F238E27FC236}">
                  <a16:creationId xmlns:a16="http://schemas.microsoft.com/office/drawing/2014/main" id="{BE517953-3BEF-22E0-B309-0C7B610E018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96;p88">
              <a:extLst>
                <a:ext uri="{FF2B5EF4-FFF2-40B4-BE49-F238E27FC236}">
                  <a16:creationId xmlns:a16="http://schemas.microsoft.com/office/drawing/2014/main" id="{A0917624-C85F-410B-DDF2-53CDC6299FC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97;p88">
              <a:extLst>
                <a:ext uri="{FF2B5EF4-FFF2-40B4-BE49-F238E27FC236}">
                  <a16:creationId xmlns:a16="http://schemas.microsoft.com/office/drawing/2014/main" id="{B5EF7B5B-E0EA-2213-2FEF-0D0D65619846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98;p88">
              <a:extLst>
                <a:ext uri="{FF2B5EF4-FFF2-40B4-BE49-F238E27FC236}">
                  <a16:creationId xmlns:a16="http://schemas.microsoft.com/office/drawing/2014/main" id="{C4F1AC01-D353-6086-DA06-62E679827669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99;p88">
              <a:extLst>
                <a:ext uri="{FF2B5EF4-FFF2-40B4-BE49-F238E27FC236}">
                  <a16:creationId xmlns:a16="http://schemas.microsoft.com/office/drawing/2014/main" id="{B855F8FC-F884-C9F2-5959-F5D704E76EDD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400;p88">
              <a:extLst>
                <a:ext uri="{FF2B5EF4-FFF2-40B4-BE49-F238E27FC236}">
                  <a16:creationId xmlns:a16="http://schemas.microsoft.com/office/drawing/2014/main" id="{9597D1F0-0EE4-D3F6-18A5-A995C8DA1A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401;p88">
              <a:extLst>
                <a:ext uri="{FF2B5EF4-FFF2-40B4-BE49-F238E27FC236}">
                  <a16:creationId xmlns:a16="http://schemas.microsoft.com/office/drawing/2014/main" id="{7547C254-CAC1-A269-0966-09484CB2F2FC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402;p88">
              <a:extLst>
                <a:ext uri="{FF2B5EF4-FFF2-40B4-BE49-F238E27FC236}">
                  <a16:creationId xmlns:a16="http://schemas.microsoft.com/office/drawing/2014/main" id="{5604F133-19EF-EC60-68EC-EC9863DB3465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403;p88">
              <a:extLst>
                <a:ext uri="{FF2B5EF4-FFF2-40B4-BE49-F238E27FC236}">
                  <a16:creationId xmlns:a16="http://schemas.microsoft.com/office/drawing/2014/main" id="{703ED615-0C74-46A6-A7C4-37B0EEFEA22E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404;p88">
              <a:extLst>
                <a:ext uri="{FF2B5EF4-FFF2-40B4-BE49-F238E27FC236}">
                  <a16:creationId xmlns:a16="http://schemas.microsoft.com/office/drawing/2014/main" id="{B5D240E0-79A8-EAEB-A32D-9C07BAFE5D9E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405;p88">
              <a:extLst>
                <a:ext uri="{FF2B5EF4-FFF2-40B4-BE49-F238E27FC236}">
                  <a16:creationId xmlns:a16="http://schemas.microsoft.com/office/drawing/2014/main" id="{33E95D18-2F1B-672E-347C-0480D74EDAA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406;p88">
              <a:extLst>
                <a:ext uri="{FF2B5EF4-FFF2-40B4-BE49-F238E27FC236}">
                  <a16:creationId xmlns:a16="http://schemas.microsoft.com/office/drawing/2014/main" id="{2F950FB8-5D3A-2672-97C7-823422D7D7DC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407;p88">
              <a:extLst>
                <a:ext uri="{FF2B5EF4-FFF2-40B4-BE49-F238E27FC236}">
                  <a16:creationId xmlns:a16="http://schemas.microsoft.com/office/drawing/2014/main" id="{19F1F224-6738-A6FD-46A1-52F45C8AEB4B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408;p88">
              <a:extLst>
                <a:ext uri="{FF2B5EF4-FFF2-40B4-BE49-F238E27FC236}">
                  <a16:creationId xmlns:a16="http://schemas.microsoft.com/office/drawing/2014/main" id="{AC68602D-E089-8801-3287-46E6C9959E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409;p88">
              <a:extLst>
                <a:ext uri="{FF2B5EF4-FFF2-40B4-BE49-F238E27FC236}">
                  <a16:creationId xmlns:a16="http://schemas.microsoft.com/office/drawing/2014/main" id="{9BAB3590-3F03-75ED-5C98-DB7005C3BD3E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410;p88">
              <a:extLst>
                <a:ext uri="{FF2B5EF4-FFF2-40B4-BE49-F238E27FC236}">
                  <a16:creationId xmlns:a16="http://schemas.microsoft.com/office/drawing/2014/main" id="{6FD98396-BC4E-C165-4F4C-E053EF0DA2C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411;p88">
              <a:extLst>
                <a:ext uri="{FF2B5EF4-FFF2-40B4-BE49-F238E27FC236}">
                  <a16:creationId xmlns:a16="http://schemas.microsoft.com/office/drawing/2014/main" id="{661D35A7-6B22-C9B4-3883-47998028D77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412;p88">
              <a:extLst>
                <a:ext uri="{FF2B5EF4-FFF2-40B4-BE49-F238E27FC236}">
                  <a16:creationId xmlns:a16="http://schemas.microsoft.com/office/drawing/2014/main" id="{2C494395-208B-D231-2F7D-5A01F4568E7C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413;p88">
              <a:extLst>
                <a:ext uri="{FF2B5EF4-FFF2-40B4-BE49-F238E27FC236}">
                  <a16:creationId xmlns:a16="http://schemas.microsoft.com/office/drawing/2014/main" id="{B6A14904-62E5-18DC-EE75-B744D3C72C3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414;p88">
              <a:extLst>
                <a:ext uri="{FF2B5EF4-FFF2-40B4-BE49-F238E27FC236}">
                  <a16:creationId xmlns:a16="http://schemas.microsoft.com/office/drawing/2014/main" id="{3E0C4E1F-179B-9261-3DDD-43EC57DC8862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15;p88">
              <a:extLst>
                <a:ext uri="{FF2B5EF4-FFF2-40B4-BE49-F238E27FC236}">
                  <a16:creationId xmlns:a16="http://schemas.microsoft.com/office/drawing/2014/main" id="{D2F18308-0D8B-C9C0-5BF6-940401A8EAC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16;p88">
              <a:extLst>
                <a:ext uri="{FF2B5EF4-FFF2-40B4-BE49-F238E27FC236}">
                  <a16:creationId xmlns:a16="http://schemas.microsoft.com/office/drawing/2014/main" id="{90197CC7-AC30-F31B-6021-FEE9D201A834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17;p88">
              <a:extLst>
                <a:ext uri="{FF2B5EF4-FFF2-40B4-BE49-F238E27FC236}">
                  <a16:creationId xmlns:a16="http://schemas.microsoft.com/office/drawing/2014/main" id="{80B5A6BB-D80B-CA4F-3F1F-500E485969DE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18;p88">
              <a:extLst>
                <a:ext uri="{FF2B5EF4-FFF2-40B4-BE49-F238E27FC236}">
                  <a16:creationId xmlns:a16="http://schemas.microsoft.com/office/drawing/2014/main" id="{3D318A90-F39D-B446-BD28-4B4B325618A1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19;p88">
              <a:extLst>
                <a:ext uri="{FF2B5EF4-FFF2-40B4-BE49-F238E27FC236}">
                  <a16:creationId xmlns:a16="http://schemas.microsoft.com/office/drawing/2014/main" id="{647AA90A-4101-A9F8-5A0A-4439D79BCEF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20;p88">
              <a:extLst>
                <a:ext uri="{FF2B5EF4-FFF2-40B4-BE49-F238E27FC236}">
                  <a16:creationId xmlns:a16="http://schemas.microsoft.com/office/drawing/2014/main" id="{E5158E5A-AC23-F91F-754E-D2570DBCAD1C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21;p88">
              <a:extLst>
                <a:ext uri="{FF2B5EF4-FFF2-40B4-BE49-F238E27FC236}">
                  <a16:creationId xmlns:a16="http://schemas.microsoft.com/office/drawing/2014/main" id="{A1B69E05-AFA4-477A-C9A4-C85568B8008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22;p88">
              <a:extLst>
                <a:ext uri="{FF2B5EF4-FFF2-40B4-BE49-F238E27FC236}">
                  <a16:creationId xmlns:a16="http://schemas.microsoft.com/office/drawing/2014/main" id="{D7EF3088-EA86-1077-5927-FE8536A5CF4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23;p88">
              <a:extLst>
                <a:ext uri="{FF2B5EF4-FFF2-40B4-BE49-F238E27FC236}">
                  <a16:creationId xmlns:a16="http://schemas.microsoft.com/office/drawing/2014/main" id="{0150E65E-D1C3-50F9-1A9F-28A661552E0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24;p88">
              <a:extLst>
                <a:ext uri="{FF2B5EF4-FFF2-40B4-BE49-F238E27FC236}">
                  <a16:creationId xmlns:a16="http://schemas.microsoft.com/office/drawing/2014/main" id="{CF6C3D47-5D0E-40B8-8B6A-D4EF671FE1B4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25;p88">
              <a:extLst>
                <a:ext uri="{FF2B5EF4-FFF2-40B4-BE49-F238E27FC236}">
                  <a16:creationId xmlns:a16="http://schemas.microsoft.com/office/drawing/2014/main" id="{DACDD2B3-5D48-1761-BECB-CC092D92D172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26;p88">
              <a:extLst>
                <a:ext uri="{FF2B5EF4-FFF2-40B4-BE49-F238E27FC236}">
                  <a16:creationId xmlns:a16="http://schemas.microsoft.com/office/drawing/2014/main" id="{41AA78B3-1347-DDA9-9EA8-268A2B1375F8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27;p88">
              <a:extLst>
                <a:ext uri="{FF2B5EF4-FFF2-40B4-BE49-F238E27FC236}">
                  <a16:creationId xmlns:a16="http://schemas.microsoft.com/office/drawing/2014/main" id="{04245BC3-ACA4-E4D7-C6DB-2C377B55BA2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28;p88">
              <a:extLst>
                <a:ext uri="{FF2B5EF4-FFF2-40B4-BE49-F238E27FC236}">
                  <a16:creationId xmlns:a16="http://schemas.microsoft.com/office/drawing/2014/main" id="{DC8799F2-0DE1-A3C5-BD92-3EC63FF2935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29;p88">
              <a:extLst>
                <a:ext uri="{FF2B5EF4-FFF2-40B4-BE49-F238E27FC236}">
                  <a16:creationId xmlns:a16="http://schemas.microsoft.com/office/drawing/2014/main" id="{ACA0AB31-FC75-2F03-20B1-4106CDC33568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30;p88">
              <a:extLst>
                <a:ext uri="{FF2B5EF4-FFF2-40B4-BE49-F238E27FC236}">
                  <a16:creationId xmlns:a16="http://schemas.microsoft.com/office/drawing/2014/main" id="{3D2B22A0-18D9-CCF6-62BC-0005B904EE3F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31;p88">
              <a:extLst>
                <a:ext uri="{FF2B5EF4-FFF2-40B4-BE49-F238E27FC236}">
                  <a16:creationId xmlns:a16="http://schemas.microsoft.com/office/drawing/2014/main" id="{1EBDEDCB-22F4-59BC-C1AA-3F827EB0DAA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32;p88">
              <a:extLst>
                <a:ext uri="{FF2B5EF4-FFF2-40B4-BE49-F238E27FC236}">
                  <a16:creationId xmlns:a16="http://schemas.microsoft.com/office/drawing/2014/main" id="{756BAAAE-7E2D-B651-B809-9BEDEC343D38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33;p88">
              <a:extLst>
                <a:ext uri="{FF2B5EF4-FFF2-40B4-BE49-F238E27FC236}">
                  <a16:creationId xmlns:a16="http://schemas.microsoft.com/office/drawing/2014/main" id="{1C1008E0-2214-BFF9-21D0-EC7E9DCFD39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34;p88">
              <a:extLst>
                <a:ext uri="{FF2B5EF4-FFF2-40B4-BE49-F238E27FC236}">
                  <a16:creationId xmlns:a16="http://schemas.microsoft.com/office/drawing/2014/main" id="{0837513E-36F1-459E-8F35-2FE5643C3016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35;p88">
              <a:extLst>
                <a:ext uri="{FF2B5EF4-FFF2-40B4-BE49-F238E27FC236}">
                  <a16:creationId xmlns:a16="http://schemas.microsoft.com/office/drawing/2014/main" id="{674F721B-1FD1-F0E5-CC1C-230204049869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36;p88">
              <a:extLst>
                <a:ext uri="{FF2B5EF4-FFF2-40B4-BE49-F238E27FC236}">
                  <a16:creationId xmlns:a16="http://schemas.microsoft.com/office/drawing/2014/main" id="{EE3F9A70-0AFE-27FA-45AD-B5F0DE3F2554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37;p88">
              <a:extLst>
                <a:ext uri="{FF2B5EF4-FFF2-40B4-BE49-F238E27FC236}">
                  <a16:creationId xmlns:a16="http://schemas.microsoft.com/office/drawing/2014/main" id="{ACA0B2DA-20C6-979A-7CC1-5C6749A9EF02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38;p88">
              <a:extLst>
                <a:ext uri="{FF2B5EF4-FFF2-40B4-BE49-F238E27FC236}">
                  <a16:creationId xmlns:a16="http://schemas.microsoft.com/office/drawing/2014/main" id="{C4031A17-6CB2-8E62-BA89-B288FE782B2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39;p88">
              <a:extLst>
                <a:ext uri="{FF2B5EF4-FFF2-40B4-BE49-F238E27FC236}">
                  <a16:creationId xmlns:a16="http://schemas.microsoft.com/office/drawing/2014/main" id="{F4D81640-EA1C-C2ED-373B-04587BF5A843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40;p88">
              <a:extLst>
                <a:ext uri="{FF2B5EF4-FFF2-40B4-BE49-F238E27FC236}">
                  <a16:creationId xmlns:a16="http://schemas.microsoft.com/office/drawing/2014/main" id="{59B51678-2F05-B4EA-368B-915226992E32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41;p88">
              <a:extLst>
                <a:ext uri="{FF2B5EF4-FFF2-40B4-BE49-F238E27FC236}">
                  <a16:creationId xmlns:a16="http://schemas.microsoft.com/office/drawing/2014/main" id="{1AFBC893-ABC3-94A1-2866-1A0C46F20C8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42;p88">
              <a:extLst>
                <a:ext uri="{FF2B5EF4-FFF2-40B4-BE49-F238E27FC236}">
                  <a16:creationId xmlns:a16="http://schemas.microsoft.com/office/drawing/2014/main" id="{8A8D2423-ECFF-593F-AE83-98BE2434C2F9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43;p88">
              <a:extLst>
                <a:ext uri="{FF2B5EF4-FFF2-40B4-BE49-F238E27FC236}">
                  <a16:creationId xmlns:a16="http://schemas.microsoft.com/office/drawing/2014/main" id="{879CBE01-F705-78D8-C6BF-4DFBA2930FCB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44;p88">
              <a:extLst>
                <a:ext uri="{FF2B5EF4-FFF2-40B4-BE49-F238E27FC236}">
                  <a16:creationId xmlns:a16="http://schemas.microsoft.com/office/drawing/2014/main" id="{4683A1D4-444D-8A8D-0FAD-6D2E18B961C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45;p88">
              <a:extLst>
                <a:ext uri="{FF2B5EF4-FFF2-40B4-BE49-F238E27FC236}">
                  <a16:creationId xmlns:a16="http://schemas.microsoft.com/office/drawing/2014/main" id="{8300359F-5FBD-2F03-2647-A108D055BAB2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46;p88">
              <a:extLst>
                <a:ext uri="{FF2B5EF4-FFF2-40B4-BE49-F238E27FC236}">
                  <a16:creationId xmlns:a16="http://schemas.microsoft.com/office/drawing/2014/main" id="{6A6B752C-2CB0-29EC-F9EB-BC27A827BD08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47;p88">
              <a:extLst>
                <a:ext uri="{FF2B5EF4-FFF2-40B4-BE49-F238E27FC236}">
                  <a16:creationId xmlns:a16="http://schemas.microsoft.com/office/drawing/2014/main" id="{91E277A8-A6F3-761E-CDF6-CA64955B1187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48;p88">
              <a:extLst>
                <a:ext uri="{FF2B5EF4-FFF2-40B4-BE49-F238E27FC236}">
                  <a16:creationId xmlns:a16="http://schemas.microsoft.com/office/drawing/2014/main" id="{ED470A70-F2AE-7CA3-F488-F9BC8FE11E6B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49;p88">
              <a:extLst>
                <a:ext uri="{FF2B5EF4-FFF2-40B4-BE49-F238E27FC236}">
                  <a16:creationId xmlns:a16="http://schemas.microsoft.com/office/drawing/2014/main" id="{17A2DEB2-A252-0DFA-F8D2-0A1C90A9F43C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50;p88">
              <a:extLst>
                <a:ext uri="{FF2B5EF4-FFF2-40B4-BE49-F238E27FC236}">
                  <a16:creationId xmlns:a16="http://schemas.microsoft.com/office/drawing/2014/main" id="{2F4E189B-BF75-FBC4-4733-5F5E7675DE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51;p88">
              <a:extLst>
                <a:ext uri="{FF2B5EF4-FFF2-40B4-BE49-F238E27FC236}">
                  <a16:creationId xmlns:a16="http://schemas.microsoft.com/office/drawing/2014/main" id="{734914B8-6847-B4D1-B2F3-B04D43744790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52;p88">
              <a:extLst>
                <a:ext uri="{FF2B5EF4-FFF2-40B4-BE49-F238E27FC236}">
                  <a16:creationId xmlns:a16="http://schemas.microsoft.com/office/drawing/2014/main" id="{46E85C34-4D7E-96B0-D591-658DA876FBEC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53;p88">
              <a:extLst>
                <a:ext uri="{FF2B5EF4-FFF2-40B4-BE49-F238E27FC236}">
                  <a16:creationId xmlns:a16="http://schemas.microsoft.com/office/drawing/2014/main" id="{3AED3D55-83A6-94B0-EBE7-4DA372FDF06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54;p88">
              <a:extLst>
                <a:ext uri="{FF2B5EF4-FFF2-40B4-BE49-F238E27FC236}">
                  <a16:creationId xmlns:a16="http://schemas.microsoft.com/office/drawing/2014/main" id="{3E6BCE49-B5AF-7690-B5BF-47E1D6B17F00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55;p88">
              <a:extLst>
                <a:ext uri="{FF2B5EF4-FFF2-40B4-BE49-F238E27FC236}">
                  <a16:creationId xmlns:a16="http://schemas.microsoft.com/office/drawing/2014/main" id="{24C09829-9484-B311-8A4B-DDD81E1B6CB3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56;p88">
              <a:extLst>
                <a:ext uri="{FF2B5EF4-FFF2-40B4-BE49-F238E27FC236}">
                  <a16:creationId xmlns:a16="http://schemas.microsoft.com/office/drawing/2014/main" id="{92C6D18B-B6B7-2CA1-F72C-23DDC3A8FD54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57;p88">
              <a:extLst>
                <a:ext uri="{FF2B5EF4-FFF2-40B4-BE49-F238E27FC236}">
                  <a16:creationId xmlns:a16="http://schemas.microsoft.com/office/drawing/2014/main" id="{B217AA73-B886-58AD-FA96-EB17FFE14359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58;p88">
              <a:extLst>
                <a:ext uri="{FF2B5EF4-FFF2-40B4-BE49-F238E27FC236}">
                  <a16:creationId xmlns:a16="http://schemas.microsoft.com/office/drawing/2014/main" id="{0E96E9C7-F143-8D66-497F-01CBB91CC50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59;p88">
              <a:extLst>
                <a:ext uri="{FF2B5EF4-FFF2-40B4-BE49-F238E27FC236}">
                  <a16:creationId xmlns:a16="http://schemas.microsoft.com/office/drawing/2014/main" id="{65037AE3-7197-75C1-E6F7-DD67C8ACA532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60;p88">
              <a:extLst>
                <a:ext uri="{FF2B5EF4-FFF2-40B4-BE49-F238E27FC236}">
                  <a16:creationId xmlns:a16="http://schemas.microsoft.com/office/drawing/2014/main" id="{03C9D007-049C-21F0-A4F8-A02B7DC6810C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61;p88">
              <a:extLst>
                <a:ext uri="{FF2B5EF4-FFF2-40B4-BE49-F238E27FC236}">
                  <a16:creationId xmlns:a16="http://schemas.microsoft.com/office/drawing/2014/main" id="{611B7E83-E3F1-010F-B0AC-E07F9FFBBAFF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62;p88">
              <a:extLst>
                <a:ext uri="{FF2B5EF4-FFF2-40B4-BE49-F238E27FC236}">
                  <a16:creationId xmlns:a16="http://schemas.microsoft.com/office/drawing/2014/main" id="{4B3D139F-C7FF-A4D4-D2A7-E5D8A7BD2F4C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63;p88">
              <a:extLst>
                <a:ext uri="{FF2B5EF4-FFF2-40B4-BE49-F238E27FC236}">
                  <a16:creationId xmlns:a16="http://schemas.microsoft.com/office/drawing/2014/main" id="{85529D9C-B9E4-1FE6-4B2D-154500845603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64;p88">
              <a:extLst>
                <a:ext uri="{FF2B5EF4-FFF2-40B4-BE49-F238E27FC236}">
                  <a16:creationId xmlns:a16="http://schemas.microsoft.com/office/drawing/2014/main" id="{6C433012-424A-E7BF-4886-2D5CF9F23A4D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65;p88">
              <a:extLst>
                <a:ext uri="{FF2B5EF4-FFF2-40B4-BE49-F238E27FC236}">
                  <a16:creationId xmlns:a16="http://schemas.microsoft.com/office/drawing/2014/main" id="{B22E0C9A-D1BC-1D01-5A11-2DE9C6C9FF11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66;p88">
              <a:extLst>
                <a:ext uri="{FF2B5EF4-FFF2-40B4-BE49-F238E27FC236}">
                  <a16:creationId xmlns:a16="http://schemas.microsoft.com/office/drawing/2014/main" id="{4408A5B1-A26D-8875-411F-2447E36E1107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67;p88">
              <a:extLst>
                <a:ext uri="{FF2B5EF4-FFF2-40B4-BE49-F238E27FC236}">
                  <a16:creationId xmlns:a16="http://schemas.microsoft.com/office/drawing/2014/main" id="{515A42AC-5CE9-F5CA-F329-9554071D701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68;p88">
              <a:extLst>
                <a:ext uri="{FF2B5EF4-FFF2-40B4-BE49-F238E27FC236}">
                  <a16:creationId xmlns:a16="http://schemas.microsoft.com/office/drawing/2014/main" id="{5680D0E7-DD16-A638-2FE3-EA30F302311B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69;p88">
              <a:extLst>
                <a:ext uri="{FF2B5EF4-FFF2-40B4-BE49-F238E27FC236}">
                  <a16:creationId xmlns:a16="http://schemas.microsoft.com/office/drawing/2014/main" id="{BF99D4FA-280A-E5EF-0080-6DBD87096A30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70;p88">
              <a:extLst>
                <a:ext uri="{FF2B5EF4-FFF2-40B4-BE49-F238E27FC236}">
                  <a16:creationId xmlns:a16="http://schemas.microsoft.com/office/drawing/2014/main" id="{026BE814-5220-ED4B-C287-FEF857507FB7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71;p88">
              <a:extLst>
                <a:ext uri="{FF2B5EF4-FFF2-40B4-BE49-F238E27FC236}">
                  <a16:creationId xmlns:a16="http://schemas.microsoft.com/office/drawing/2014/main" id="{20D3F86F-4247-E002-454A-CB6C55AF08A6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72;p88">
              <a:extLst>
                <a:ext uri="{FF2B5EF4-FFF2-40B4-BE49-F238E27FC236}">
                  <a16:creationId xmlns:a16="http://schemas.microsoft.com/office/drawing/2014/main" id="{F99458FF-D063-A216-7667-F1B2E31D603B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73;p88">
              <a:extLst>
                <a:ext uri="{FF2B5EF4-FFF2-40B4-BE49-F238E27FC236}">
                  <a16:creationId xmlns:a16="http://schemas.microsoft.com/office/drawing/2014/main" id="{FB148CF7-9307-5433-E451-3D43F1309AEE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74;p88">
              <a:extLst>
                <a:ext uri="{FF2B5EF4-FFF2-40B4-BE49-F238E27FC236}">
                  <a16:creationId xmlns:a16="http://schemas.microsoft.com/office/drawing/2014/main" id="{24E2636C-BD0A-1B14-5E98-4C622E00565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75;p88">
              <a:extLst>
                <a:ext uri="{FF2B5EF4-FFF2-40B4-BE49-F238E27FC236}">
                  <a16:creationId xmlns:a16="http://schemas.microsoft.com/office/drawing/2014/main" id="{F72970FD-90D1-0F6C-791D-C96D8F32EB0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76;p88">
              <a:extLst>
                <a:ext uri="{FF2B5EF4-FFF2-40B4-BE49-F238E27FC236}">
                  <a16:creationId xmlns:a16="http://schemas.microsoft.com/office/drawing/2014/main" id="{B19D7217-633B-96A8-8B86-A803ABA119F8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77;p88">
              <a:extLst>
                <a:ext uri="{FF2B5EF4-FFF2-40B4-BE49-F238E27FC236}">
                  <a16:creationId xmlns:a16="http://schemas.microsoft.com/office/drawing/2014/main" id="{9830AB66-96D7-842E-5875-3C6183681B2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78;p88">
              <a:extLst>
                <a:ext uri="{FF2B5EF4-FFF2-40B4-BE49-F238E27FC236}">
                  <a16:creationId xmlns:a16="http://schemas.microsoft.com/office/drawing/2014/main" id="{77632ECF-C4AE-3F96-58AD-E954B613197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79;p88">
              <a:extLst>
                <a:ext uri="{FF2B5EF4-FFF2-40B4-BE49-F238E27FC236}">
                  <a16:creationId xmlns:a16="http://schemas.microsoft.com/office/drawing/2014/main" id="{08AC1FE0-BA96-1D12-C691-C0B2C3BDD64B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80;p88">
              <a:extLst>
                <a:ext uri="{FF2B5EF4-FFF2-40B4-BE49-F238E27FC236}">
                  <a16:creationId xmlns:a16="http://schemas.microsoft.com/office/drawing/2014/main" id="{C8D5D060-0479-B08D-77B6-38B7FA0310CA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81;p88">
              <a:extLst>
                <a:ext uri="{FF2B5EF4-FFF2-40B4-BE49-F238E27FC236}">
                  <a16:creationId xmlns:a16="http://schemas.microsoft.com/office/drawing/2014/main" id="{60329DC0-FDA3-145B-DAA7-F93C25E74B96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82;p88">
              <a:extLst>
                <a:ext uri="{FF2B5EF4-FFF2-40B4-BE49-F238E27FC236}">
                  <a16:creationId xmlns:a16="http://schemas.microsoft.com/office/drawing/2014/main" id="{DC881E03-BBC7-784A-1FD1-46E6A8B4492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83;p88">
              <a:extLst>
                <a:ext uri="{FF2B5EF4-FFF2-40B4-BE49-F238E27FC236}">
                  <a16:creationId xmlns:a16="http://schemas.microsoft.com/office/drawing/2014/main" id="{EA712E83-FD6A-DFB2-7395-1FD4575347F9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84;p88">
              <a:extLst>
                <a:ext uri="{FF2B5EF4-FFF2-40B4-BE49-F238E27FC236}">
                  <a16:creationId xmlns:a16="http://schemas.microsoft.com/office/drawing/2014/main" id="{3B339944-E99C-F359-ADD5-C90502F7C9B4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85;p88">
              <a:extLst>
                <a:ext uri="{FF2B5EF4-FFF2-40B4-BE49-F238E27FC236}">
                  <a16:creationId xmlns:a16="http://schemas.microsoft.com/office/drawing/2014/main" id="{16F508B1-262A-56D4-0C83-1F2092AE927A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86;p88">
              <a:extLst>
                <a:ext uri="{FF2B5EF4-FFF2-40B4-BE49-F238E27FC236}">
                  <a16:creationId xmlns:a16="http://schemas.microsoft.com/office/drawing/2014/main" id="{BA30067F-3941-7CBF-293E-9AEDFD2B80A0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87;p88">
              <a:extLst>
                <a:ext uri="{FF2B5EF4-FFF2-40B4-BE49-F238E27FC236}">
                  <a16:creationId xmlns:a16="http://schemas.microsoft.com/office/drawing/2014/main" id="{85971A38-3D7D-B454-FAA6-C5DA4D7DC04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88;p88">
              <a:extLst>
                <a:ext uri="{FF2B5EF4-FFF2-40B4-BE49-F238E27FC236}">
                  <a16:creationId xmlns:a16="http://schemas.microsoft.com/office/drawing/2014/main" id="{6D610199-2ACE-3962-B54A-9331226168B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89;p88">
              <a:extLst>
                <a:ext uri="{FF2B5EF4-FFF2-40B4-BE49-F238E27FC236}">
                  <a16:creationId xmlns:a16="http://schemas.microsoft.com/office/drawing/2014/main" id="{520F4332-C518-7888-A7AD-6E74D2926E64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90;p88">
              <a:extLst>
                <a:ext uri="{FF2B5EF4-FFF2-40B4-BE49-F238E27FC236}">
                  <a16:creationId xmlns:a16="http://schemas.microsoft.com/office/drawing/2014/main" id="{8E370BB4-0A52-7ECB-120C-422C30E23765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91;p88">
              <a:extLst>
                <a:ext uri="{FF2B5EF4-FFF2-40B4-BE49-F238E27FC236}">
                  <a16:creationId xmlns:a16="http://schemas.microsoft.com/office/drawing/2014/main" id="{53EF4B24-78CE-477A-FB5D-8C56F04BA33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92;p88">
              <a:extLst>
                <a:ext uri="{FF2B5EF4-FFF2-40B4-BE49-F238E27FC236}">
                  <a16:creationId xmlns:a16="http://schemas.microsoft.com/office/drawing/2014/main" id="{4D1ED752-BB75-33F2-B60D-647804C494E9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93;p88">
              <a:extLst>
                <a:ext uri="{FF2B5EF4-FFF2-40B4-BE49-F238E27FC236}">
                  <a16:creationId xmlns:a16="http://schemas.microsoft.com/office/drawing/2014/main" id="{E8C77EF5-B1CB-5780-7437-BCDA3FADB6F3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94;p88">
              <a:extLst>
                <a:ext uri="{FF2B5EF4-FFF2-40B4-BE49-F238E27FC236}">
                  <a16:creationId xmlns:a16="http://schemas.microsoft.com/office/drawing/2014/main" id="{82D5DD7A-D9F4-0B90-CCA4-850D8F7F2F4A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95;p88">
              <a:extLst>
                <a:ext uri="{FF2B5EF4-FFF2-40B4-BE49-F238E27FC236}">
                  <a16:creationId xmlns:a16="http://schemas.microsoft.com/office/drawing/2014/main" id="{492E72D7-0F03-97DD-4552-AEECF112ED80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96;p88">
              <a:extLst>
                <a:ext uri="{FF2B5EF4-FFF2-40B4-BE49-F238E27FC236}">
                  <a16:creationId xmlns:a16="http://schemas.microsoft.com/office/drawing/2014/main" id="{B0CD7EA0-EAF0-1265-24B8-DBE7F51522A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97;p88">
              <a:extLst>
                <a:ext uri="{FF2B5EF4-FFF2-40B4-BE49-F238E27FC236}">
                  <a16:creationId xmlns:a16="http://schemas.microsoft.com/office/drawing/2014/main" id="{0C3CE071-135E-F504-F7F6-31B02D696F76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98;p88">
              <a:extLst>
                <a:ext uri="{FF2B5EF4-FFF2-40B4-BE49-F238E27FC236}">
                  <a16:creationId xmlns:a16="http://schemas.microsoft.com/office/drawing/2014/main" id="{8087A905-1D15-BB78-5F13-7FF3E6607F2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99;p88">
              <a:extLst>
                <a:ext uri="{FF2B5EF4-FFF2-40B4-BE49-F238E27FC236}">
                  <a16:creationId xmlns:a16="http://schemas.microsoft.com/office/drawing/2014/main" id="{B9AD61B1-E5F2-3428-9046-35F5FC05FA17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500;p88">
              <a:extLst>
                <a:ext uri="{FF2B5EF4-FFF2-40B4-BE49-F238E27FC236}">
                  <a16:creationId xmlns:a16="http://schemas.microsoft.com/office/drawing/2014/main" id="{F165699D-CB08-A87A-E347-580159A20423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501;p88">
              <a:extLst>
                <a:ext uri="{FF2B5EF4-FFF2-40B4-BE49-F238E27FC236}">
                  <a16:creationId xmlns:a16="http://schemas.microsoft.com/office/drawing/2014/main" id="{ACC375FA-93DE-B30A-6BA1-1E9768FA1324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502;p88">
              <a:extLst>
                <a:ext uri="{FF2B5EF4-FFF2-40B4-BE49-F238E27FC236}">
                  <a16:creationId xmlns:a16="http://schemas.microsoft.com/office/drawing/2014/main" id="{4CC469D2-A1AE-2853-80D6-B291E5903F95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503;p88">
              <a:extLst>
                <a:ext uri="{FF2B5EF4-FFF2-40B4-BE49-F238E27FC236}">
                  <a16:creationId xmlns:a16="http://schemas.microsoft.com/office/drawing/2014/main" id="{114BDCB7-64CD-E930-CDE7-02D7F0549119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504;p88">
              <a:extLst>
                <a:ext uri="{FF2B5EF4-FFF2-40B4-BE49-F238E27FC236}">
                  <a16:creationId xmlns:a16="http://schemas.microsoft.com/office/drawing/2014/main" id="{EAA17B98-5E39-0CCE-FBD4-85ADE5B5257B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505;p88">
              <a:extLst>
                <a:ext uri="{FF2B5EF4-FFF2-40B4-BE49-F238E27FC236}">
                  <a16:creationId xmlns:a16="http://schemas.microsoft.com/office/drawing/2014/main" id="{26D83BDF-7633-7868-02FC-214C7510720F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506;p88">
              <a:extLst>
                <a:ext uri="{FF2B5EF4-FFF2-40B4-BE49-F238E27FC236}">
                  <a16:creationId xmlns:a16="http://schemas.microsoft.com/office/drawing/2014/main" id="{189D8F8A-CAC1-79A0-344B-6B18DFFE16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507;p88">
              <a:extLst>
                <a:ext uri="{FF2B5EF4-FFF2-40B4-BE49-F238E27FC236}">
                  <a16:creationId xmlns:a16="http://schemas.microsoft.com/office/drawing/2014/main" id="{DFDAF4A9-EA47-BEDC-CEC5-6BC0B3275330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508;p88">
              <a:extLst>
                <a:ext uri="{FF2B5EF4-FFF2-40B4-BE49-F238E27FC236}">
                  <a16:creationId xmlns:a16="http://schemas.microsoft.com/office/drawing/2014/main" id="{D1016DBC-C0F8-FB80-4AB0-DED94269C878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509;p88">
              <a:extLst>
                <a:ext uri="{FF2B5EF4-FFF2-40B4-BE49-F238E27FC236}">
                  <a16:creationId xmlns:a16="http://schemas.microsoft.com/office/drawing/2014/main" id="{7C96E446-3F16-EB01-F01A-ADC1304E21D3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510;p88">
              <a:extLst>
                <a:ext uri="{FF2B5EF4-FFF2-40B4-BE49-F238E27FC236}">
                  <a16:creationId xmlns:a16="http://schemas.microsoft.com/office/drawing/2014/main" id="{496C110E-7559-17CD-1786-61E100865478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511;p88">
              <a:extLst>
                <a:ext uri="{FF2B5EF4-FFF2-40B4-BE49-F238E27FC236}">
                  <a16:creationId xmlns:a16="http://schemas.microsoft.com/office/drawing/2014/main" id="{6EC14C34-54F9-E4A5-6F43-607553120AFD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512;p88">
              <a:extLst>
                <a:ext uri="{FF2B5EF4-FFF2-40B4-BE49-F238E27FC236}">
                  <a16:creationId xmlns:a16="http://schemas.microsoft.com/office/drawing/2014/main" id="{0349D1B2-BA6B-709F-60A3-00B769A324F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513;p88">
              <a:extLst>
                <a:ext uri="{FF2B5EF4-FFF2-40B4-BE49-F238E27FC236}">
                  <a16:creationId xmlns:a16="http://schemas.microsoft.com/office/drawing/2014/main" id="{08BC5BCC-C8FB-868B-D39F-904B5045ED20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514;p88">
              <a:extLst>
                <a:ext uri="{FF2B5EF4-FFF2-40B4-BE49-F238E27FC236}">
                  <a16:creationId xmlns:a16="http://schemas.microsoft.com/office/drawing/2014/main" id="{2D51E52A-D8AD-CDF4-BDD7-9CEC35345310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15;p88">
              <a:extLst>
                <a:ext uri="{FF2B5EF4-FFF2-40B4-BE49-F238E27FC236}">
                  <a16:creationId xmlns:a16="http://schemas.microsoft.com/office/drawing/2014/main" id="{B5D18FE0-8520-B0A1-46E6-8F19AF22B1B7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16;p88">
              <a:extLst>
                <a:ext uri="{FF2B5EF4-FFF2-40B4-BE49-F238E27FC236}">
                  <a16:creationId xmlns:a16="http://schemas.microsoft.com/office/drawing/2014/main" id="{DAC1D569-138A-A9A5-9F41-F195C0AC0FFB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17;p88">
              <a:extLst>
                <a:ext uri="{FF2B5EF4-FFF2-40B4-BE49-F238E27FC236}">
                  <a16:creationId xmlns:a16="http://schemas.microsoft.com/office/drawing/2014/main" id="{8FBA10DA-284D-87AB-DD85-215D775A9261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18;p88">
              <a:extLst>
                <a:ext uri="{FF2B5EF4-FFF2-40B4-BE49-F238E27FC236}">
                  <a16:creationId xmlns:a16="http://schemas.microsoft.com/office/drawing/2014/main" id="{F5D284DD-CE42-A657-1599-57B605D2AD5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19;p88">
              <a:extLst>
                <a:ext uri="{FF2B5EF4-FFF2-40B4-BE49-F238E27FC236}">
                  <a16:creationId xmlns:a16="http://schemas.microsoft.com/office/drawing/2014/main" id="{7B4E19A2-2E2B-F3DC-8129-D8D364422C41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20;p88">
              <a:extLst>
                <a:ext uri="{FF2B5EF4-FFF2-40B4-BE49-F238E27FC236}">
                  <a16:creationId xmlns:a16="http://schemas.microsoft.com/office/drawing/2014/main" id="{791124C3-A453-559C-6A99-BE097FC43845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21;p88">
              <a:extLst>
                <a:ext uri="{FF2B5EF4-FFF2-40B4-BE49-F238E27FC236}">
                  <a16:creationId xmlns:a16="http://schemas.microsoft.com/office/drawing/2014/main" id="{079F10A7-BDE5-FC74-5B1A-9F7965CA5263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22;p88">
              <a:extLst>
                <a:ext uri="{FF2B5EF4-FFF2-40B4-BE49-F238E27FC236}">
                  <a16:creationId xmlns:a16="http://schemas.microsoft.com/office/drawing/2014/main" id="{554B4FDA-4397-ADEE-6056-9E4396931F27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23;p88">
              <a:extLst>
                <a:ext uri="{FF2B5EF4-FFF2-40B4-BE49-F238E27FC236}">
                  <a16:creationId xmlns:a16="http://schemas.microsoft.com/office/drawing/2014/main" id="{FB143291-3799-9B07-7B19-86E2A4143F75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24;p88">
              <a:extLst>
                <a:ext uri="{FF2B5EF4-FFF2-40B4-BE49-F238E27FC236}">
                  <a16:creationId xmlns:a16="http://schemas.microsoft.com/office/drawing/2014/main" id="{1DBC4AB3-DD66-DDD2-4032-57C2659D7999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25;p88">
              <a:extLst>
                <a:ext uri="{FF2B5EF4-FFF2-40B4-BE49-F238E27FC236}">
                  <a16:creationId xmlns:a16="http://schemas.microsoft.com/office/drawing/2014/main" id="{011AA9CF-FBAD-CB54-E30F-38F926EEA043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26;p88">
              <a:extLst>
                <a:ext uri="{FF2B5EF4-FFF2-40B4-BE49-F238E27FC236}">
                  <a16:creationId xmlns:a16="http://schemas.microsoft.com/office/drawing/2014/main" id="{1B0BB2D9-6EC7-C7A7-B595-381A695A243B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27;p88">
              <a:extLst>
                <a:ext uri="{FF2B5EF4-FFF2-40B4-BE49-F238E27FC236}">
                  <a16:creationId xmlns:a16="http://schemas.microsoft.com/office/drawing/2014/main" id="{02B531E3-E6FC-CFA1-EDFB-D9CEA5787589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28;p88">
              <a:extLst>
                <a:ext uri="{FF2B5EF4-FFF2-40B4-BE49-F238E27FC236}">
                  <a16:creationId xmlns:a16="http://schemas.microsoft.com/office/drawing/2014/main" id="{825528FD-B4EC-3704-32BF-5B07B6283575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29;p88">
              <a:extLst>
                <a:ext uri="{FF2B5EF4-FFF2-40B4-BE49-F238E27FC236}">
                  <a16:creationId xmlns:a16="http://schemas.microsoft.com/office/drawing/2014/main" id="{18215BF4-8ECE-587C-F51C-3ADA4C78510E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30;p88">
              <a:extLst>
                <a:ext uri="{FF2B5EF4-FFF2-40B4-BE49-F238E27FC236}">
                  <a16:creationId xmlns:a16="http://schemas.microsoft.com/office/drawing/2014/main" id="{044AE7FD-1106-8730-B669-ADB3DA029B98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31;p88">
              <a:extLst>
                <a:ext uri="{FF2B5EF4-FFF2-40B4-BE49-F238E27FC236}">
                  <a16:creationId xmlns:a16="http://schemas.microsoft.com/office/drawing/2014/main" id="{564961C2-C266-90CE-DA71-01A919B7FE50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32;p88">
              <a:extLst>
                <a:ext uri="{FF2B5EF4-FFF2-40B4-BE49-F238E27FC236}">
                  <a16:creationId xmlns:a16="http://schemas.microsoft.com/office/drawing/2014/main" id="{A0CE31F9-F10F-F9BB-6A65-1FE0D72C9E7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33;p88">
              <a:extLst>
                <a:ext uri="{FF2B5EF4-FFF2-40B4-BE49-F238E27FC236}">
                  <a16:creationId xmlns:a16="http://schemas.microsoft.com/office/drawing/2014/main" id="{74563113-BBA9-B914-3D50-FB22ED116292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34;p88">
              <a:extLst>
                <a:ext uri="{FF2B5EF4-FFF2-40B4-BE49-F238E27FC236}">
                  <a16:creationId xmlns:a16="http://schemas.microsoft.com/office/drawing/2014/main" id="{18630497-096A-A91F-2791-CFA7B625ED0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35;p88">
              <a:extLst>
                <a:ext uri="{FF2B5EF4-FFF2-40B4-BE49-F238E27FC236}">
                  <a16:creationId xmlns:a16="http://schemas.microsoft.com/office/drawing/2014/main" id="{6307F06B-2E25-5BE9-6E2E-3B69418F140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36;p88">
              <a:extLst>
                <a:ext uri="{FF2B5EF4-FFF2-40B4-BE49-F238E27FC236}">
                  <a16:creationId xmlns:a16="http://schemas.microsoft.com/office/drawing/2014/main" id="{8A724980-A338-0F76-A601-DE23535F610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37;p88">
              <a:extLst>
                <a:ext uri="{FF2B5EF4-FFF2-40B4-BE49-F238E27FC236}">
                  <a16:creationId xmlns:a16="http://schemas.microsoft.com/office/drawing/2014/main" id="{4E66ECB2-2509-05A7-8D20-D1B528585C14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38;p88">
              <a:extLst>
                <a:ext uri="{FF2B5EF4-FFF2-40B4-BE49-F238E27FC236}">
                  <a16:creationId xmlns:a16="http://schemas.microsoft.com/office/drawing/2014/main" id="{7502260C-CE3F-CF72-FE89-1121C7A2C77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14328;p124">
            <a:extLst>
              <a:ext uri="{FF2B5EF4-FFF2-40B4-BE49-F238E27FC236}">
                <a16:creationId xmlns:a16="http://schemas.microsoft.com/office/drawing/2014/main" id="{C5495785-4286-B908-8697-7B4236D626CC}"/>
              </a:ext>
            </a:extLst>
          </p:cNvPr>
          <p:cNvGrpSpPr/>
          <p:nvPr/>
        </p:nvGrpSpPr>
        <p:grpSpPr>
          <a:xfrm>
            <a:off x="790653" y="3588053"/>
            <a:ext cx="315085" cy="469728"/>
            <a:chOff x="2131700" y="238128"/>
            <a:chExt cx="3500950" cy="5219199"/>
          </a:xfrm>
        </p:grpSpPr>
        <p:sp>
          <p:nvSpPr>
            <p:cNvPr id="5417" name="Google Shape;14329;p124">
              <a:extLst>
                <a:ext uri="{FF2B5EF4-FFF2-40B4-BE49-F238E27FC236}">
                  <a16:creationId xmlns:a16="http://schemas.microsoft.com/office/drawing/2014/main" id="{66DEC0DC-429F-4A57-FE4F-362947FEB12B}"/>
                </a:ext>
              </a:extLst>
            </p:cNvPr>
            <p:cNvSpPr/>
            <p:nvPr/>
          </p:nvSpPr>
          <p:spPr>
            <a:xfrm>
              <a:off x="2131700" y="238128"/>
              <a:ext cx="3310927" cy="5219199"/>
            </a:xfrm>
            <a:custGeom>
              <a:avLst/>
              <a:gdLst/>
              <a:ahLst/>
              <a:cxnLst/>
              <a:rect l="l" t="t" r="r" b="b"/>
              <a:pathLst>
                <a:path w="132437" h="208768" extrusionOk="0">
                  <a:moveTo>
                    <a:pt x="106308" y="41166"/>
                  </a:moveTo>
                  <a:cubicBezTo>
                    <a:pt x="112832" y="41166"/>
                    <a:pt x="116943" y="48147"/>
                    <a:pt x="113844" y="53823"/>
                  </a:cubicBezTo>
                  <a:cubicBezTo>
                    <a:pt x="105754" y="68404"/>
                    <a:pt x="101057" y="81419"/>
                    <a:pt x="99850" y="92477"/>
                  </a:cubicBezTo>
                  <a:cubicBezTo>
                    <a:pt x="99654" y="94271"/>
                    <a:pt x="99589" y="96033"/>
                    <a:pt x="99687" y="97794"/>
                  </a:cubicBezTo>
                  <a:cubicBezTo>
                    <a:pt x="93717" y="91564"/>
                    <a:pt x="87519" y="86508"/>
                    <a:pt x="82463" y="82789"/>
                  </a:cubicBezTo>
                  <a:cubicBezTo>
                    <a:pt x="77309" y="78940"/>
                    <a:pt x="74211" y="72840"/>
                    <a:pt x="74211" y="66447"/>
                  </a:cubicBezTo>
                  <a:lnTo>
                    <a:pt x="74211" y="41166"/>
                  </a:lnTo>
                  <a:close/>
                  <a:moveTo>
                    <a:pt x="68078" y="6100"/>
                  </a:moveTo>
                  <a:lnTo>
                    <a:pt x="68078" y="66447"/>
                  </a:lnTo>
                  <a:cubicBezTo>
                    <a:pt x="68078" y="74765"/>
                    <a:pt x="72123" y="82724"/>
                    <a:pt x="78843" y="87682"/>
                  </a:cubicBezTo>
                  <a:cubicBezTo>
                    <a:pt x="91303" y="96914"/>
                    <a:pt x="98936" y="105232"/>
                    <a:pt x="105460" y="114463"/>
                  </a:cubicBezTo>
                  <a:cubicBezTo>
                    <a:pt x="101689" y="116527"/>
                    <a:pt x="94313" y="119756"/>
                    <a:pt x="85126" y="119756"/>
                  </a:cubicBezTo>
                  <a:cubicBezTo>
                    <a:pt x="78342" y="119756"/>
                    <a:pt x="70570" y="117995"/>
                    <a:pt x="62533" y="112702"/>
                  </a:cubicBezTo>
                  <a:cubicBezTo>
                    <a:pt x="53299" y="106641"/>
                    <a:pt x="44375" y="104619"/>
                    <a:pt x="36580" y="104619"/>
                  </a:cubicBezTo>
                  <a:cubicBezTo>
                    <a:pt x="30991" y="104619"/>
                    <a:pt x="25983" y="105658"/>
                    <a:pt x="21856" y="106993"/>
                  </a:cubicBezTo>
                  <a:cubicBezTo>
                    <a:pt x="28804" y="98806"/>
                    <a:pt x="36730" y="92216"/>
                    <a:pt x="42830" y="87682"/>
                  </a:cubicBezTo>
                  <a:cubicBezTo>
                    <a:pt x="49583" y="82724"/>
                    <a:pt x="53595" y="74765"/>
                    <a:pt x="53595" y="66447"/>
                  </a:cubicBezTo>
                  <a:lnTo>
                    <a:pt x="53595" y="31609"/>
                  </a:lnTo>
                  <a:cubicBezTo>
                    <a:pt x="53595" y="17908"/>
                    <a:pt x="45440" y="11026"/>
                    <a:pt x="40579" y="6100"/>
                  </a:cubicBezTo>
                  <a:close/>
                  <a:moveTo>
                    <a:pt x="36525" y="110760"/>
                  </a:moveTo>
                  <a:cubicBezTo>
                    <a:pt x="43317" y="110760"/>
                    <a:pt x="51096" y="112523"/>
                    <a:pt x="59140" y="117823"/>
                  </a:cubicBezTo>
                  <a:cubicBezTo>
                    <a:pt x="68346" y="123874"/>
                    <a:pt x="77253" y="125890"/>
                    <a:pt x="85038" y="125890"/>
                  </a:cubicBezTo>
                  <a:cubicBezTo>
                    <a:pt x="95763" y="125890"/>
                    <a:pt x="104362" y="122064"/>
                    <a:pt x="108690" y="119682"/>
                  </a:cubicBezTo>
                  <a:cubicBezTo>
                    <a:pt x="112865" y="127152"/>
                    <a:pt x="115573" y="135372"/>
                    <a:pt x="115573" y="143951"/>
                  </a:cubicBezTo>
                  <a:cubicBezTo>
                    <a:pt x="115573" y="169656"/>
                    <a:pt x="97534" y="184531"/>
                    <a:pt x="87878" y="190630"/>
                  </a:cubicBezTo>
                  <a:lnTo>
                    <a:pt x="33795" y="190630"/>
                  </a:lnTo>
                  <a:cubicBezTo>
                    <a:pt x="24139" y="184531"/>
                    <a:pt x="6100" y="169656"/>
                    <a:pt x="6100" y="143951"/>
                  </a:cubicBezTo>
                  <a:cubicBezTo>
                    <a:pt x="6100" y="134296"/>
                    <a:pt x="9525" y="125130"/>
                    <a:pt x="14581" y="116975"/>
                  </a:cubicBezTo>
                  <a:cubicBezTo>
                    <a:pt x="17537" y="115157"/>
                    <a:pt x="25800" y="110760"/>
                    <a:pt x="36525" y="110760"/>
                  </a:cubicBezTo>
                  <a:close/>
                  <a:moveTo>
                    <a:pt x="79691" y="196730"/>
                  </a:moveTo>
                  <a:cubicBezTo>
                    <a:pt x="79234" y="197383"/>
                    <a:pt x="78777" y="198166"/>
                    <a:pt x="78516" y="198753"/>
                  </a:cubicBezTo>
                  <a:cubicBezTo>
                    <a:pt x="77407" y="201134"/>
                    <a:pt x="75026" y="202667"/>
                    <a:pt x="72449" y="202667"/>
                  </a:cubicBezTo>
                  <a:lnTo>
                    <a:pt x="49224" y="202667"/>
                  </a:lnTo>
                  <a:cubicBezTo>
                    <a:pt x="46647" y="202667"/>
                    <a:pt x="44265" y="201134"/>
                    <a:pt x="43156" y="198753"/>
                  </a:cubicBezTo>
                  <a:cubicBezTo>
                    <a:pt x="42863" y="198100"/>
                    <a:pt x="42406" y="197318"/>
                    <a:pt x="41982" y="196730"/>
                  </a:cubicBezTo>
                  <a:close/>
                  <a:moveTo>
                    <a:pt x="30402" y="0"/>
                  </a:moveTo>
                  <a:cubicBezTo>
                    <a:pt x="28706" y="0"/>
                    <a:pt x="27336" y="1370"/>
                    <a:pt x="27336" y="3066"/>
                  </a:cubicBezTo>
                  <a:cubicBezTo>
                    <a:pt x="27336" y="4763"/>
                    <a:pt x="28706" y="6133"/>
                    <a:pt x="30402" y="6133"/>
                  </a:cubicBezTo>
                  <a:lnTo>
                    <a:pt x="31968" y="6133"/>
                  </a:lnTo>
                  <a:lnTo>
                    <a:pt x="40547" y="14777"/>
                  </a:lnTo>
                  <a:cubicBezTo>
                    <a:pt x="45016" y="19278"/>
                    <a:pt x="47462" y="25248"/>
                    <a:pt x="47462" y="31609"/>
                  </a:cubicBezTo>
                  <a:lnTo>
                    <a:pt x="47462" y="66447"/>
                  </a:lnTo>
                  <a:cubicBezTo>
                    <a:pt x="47462" y="72840"/>
                    <a:pt x="44363" y="78940"/>
                    <a:pt x="39209" y="82789"/>
                  </a:cubicBezTo>
                  <a:cubicBezTo>
                    <a:pt x="19409" y="97403"/>
                    <a:pt x="0" y="119128"/>
                    <a:pt x="0" y="143951"/>
                  </a:cubicBezTo>
                  <a:cubicBezTo>
                    <a:pt x="0" y="166427"/>
                    <a:pt x="12461" y="184726"/>
                    <a:pt x="31283" y="196274"/>
                  </a:cubicBezTo>
                  <a:cubicBezTo>
                    <a:pt x="34806" y="198427"/>
                    <a:pt x="36437" y="198785"/>
                    <a:pt x="37611" y="201330"/>
                  </a:cubicBezTo>
                  <a:cubicBezTo>
                    <a:pt x="39699" y="205864"/>
                    <a:pt x="44265" y="208767"/>
                    <a:pt x="49224" y="208767"/>
                  </a:cubicBezTo>
                  <a:lnTo>
                    <a:pt x="72449" y="208767"/>
                  </a:lnTo>
                  <a:cubicBezTo>
                    <a:pt x="77407" y="208767"/>
                    <a:pt x="81974" y="205864"/>
                    <a:pt x="84062" y="201330"/>
                  </a:cubicBezTo>
                  <a:cubicBezTo>
                    <a:pt x="85269" y="198720"/>
                    <a:pt x="86867" y="198427"/>
                    <a:pt x="90357" y="196306"/>
                  </a:cubicBezTo>
                  <a:cubicBezTo>
                    <a:pt x="90357" y="196274"/>
                    <a:pt x="90357" y="196274"/>
                    <a:pt x="90390" y="196274"/>
                  </a:cubicBezTo>
                  <a:cubicBezTo>
                    <a:pt x="109081" y="184824"/>
                    <a:pt x="121672" y="166557"/>
                    <a:pt x="121672" y="143951"/>
                  </a:cubicBezTo>
                  <a:cubicBezTo>
                    <a:pt x="121672" y="137884"/>
                    <a:pt x="120498" y="131491"/>
                    <a:pt x="117954" y="124934"/>
                  </a:cubicBezTo>
                  <a:lnTo>
                    <a:pt x="117954" y="124934"/>
                  </a:lnTo>
                  <a:cubicBezTo>
                    <a:pt x="119208" y="125512"/>
                    <a:pt x="120523" y="125785"/>
                    <a:pt x="121817" y="125785"/>
                  </a:cubicBezTo>
                  <a:cubicBezTo>
                    <a:pt x="125269" y="125785"/>
                    <a:pt x="128573" y="123846"/>
                    <a:pt x="130186" y="120596"/>
                  </a:cubicBezTo>
                  <a:cubicBezTo>
                    <a:pt x="132437" y="115996"/>
                    <a:pt x="130512" y="110418"/>
                    <a:pt x="125913" y="108167"/>
                  </a:cubicBezTo>
                  <a:cubicBezTo>
                    <a:pt x="120661" y="105591"/>
                    <a:pt x="117660" y="100241"/>
                    <a:pt x="118280" y="94500"/>
                  </a:cubicBezTo>
                  <a:cubicBezTo>
                    <a:pt x="118508" y="92640"/>
                    <a:pt x="118867" y="90618"/>
                    <a:pt x="119389" y="88432"/>
                  </a:cubicBezTo>
                  <a:cubicBezTo>
                    <a:pt x="119780" y="86801"/>
                    <a:pt x="118769" y="85138"/>
                    <a:pt x="117138" y="84746"/>
                  </a:cubicBezTo>
                  <a:cubicBezTo>
                    <a:pt x="116896" y="84688"/>
                    <a:pt x="116654" y="84660"/>
                    <a:pt x="116414" y="84660"/>
                  </a:cubicBezTo>
                  <a:cubicBezTo>
                    <a:pt x="115042" y="84660"/>
                    <a:pt x="113786" y="85580"/>
                    <a:pt x="113452" y="86997"/>
                  </a:cubicBezTo>
                  <a:cubicBezTo>
                    <a:pt x="112865" y="89411"/>
                    <a:pt x="112441" y="91727"/>
                    <a:pt x="112213" y="93815"/>
                  </a:cubicBezTo>
                  <a:cubicBezTo>
                    <a:pt x="111299" y="102165"/>
                    <a:pt x="115638" y="109962"/>
                    <a:pt x="123238" y="113680"/>
                  </a:cubicBezTo>
                  <a:cubicBezTo>
                    <a:pt x="124804" y="114430"/>
                    <a:pt x="125456" y="116322"/>
                    <a:pt x="124673" y="117888"/>
                  </a:cubicBezTo>
                  <a:cubicBezTo>
                    <a:pt x="124134" y="119014"/>
                    <a:pt x="123005" y="119667"/>
                    <a:pt x="121819" y="119667"/>
                  </a:cubicBezTo>
                  <a:cubicBezTo>
                    <a:pt x="121355" y="119667"/>
                    <a:pt x="120882" y="119567"/>
                    <a:pt x="120433" y="119356"/>
                  </a:cubicBezTo>
                  <a:cubicBezTo>
                    <a:pt x="110419" y="114463"/>
                    <a:pt x="104710" y="104155"/>
                    <a:pt x="105917" y="93130"/>
                  </a:cubicBezTo>
                  <a:cubicBezTo>
                    <a:pt x="107026" y="82887"/>
                    <a:pt x="111495" y="70655"/>
                    <a:pt x="119193" y="56759"/>
                  </a:cubicBezTo>
                  <a:cubicBezTo>
                    <a:pt x="124576" y="47038"/>
                    <a:pt x="117464" y="35066"/>
                    <a:pt x="106308" y="35066"/>
                  </a:cubicBezTo>
                  <a:lnTo>
                    <a:pt x="74211" y="35066"/>
                  </a:lnTo>
                  <a:lnTo>
                    <a:pt x="74211" y="28738"/>
                  </a:lnTo>
                  <a:lnTo>
                    <a:pt x="85334" y="28738"/>
                  </a:lnTo>
                  <a:cubicBezTo>
                    <a:pt x="87030" y="28738"/>
                    <a:pt x="88400" y="27368"/>
                    <a:pt x="88400" y="25672"/>
                  </a:cubicBezTo>
                  <a:cubicBezTo>
                    <a:pt x="88400" y="23976"/>
                    <a:pt x="87030" y="22606"/>
                    <a:pt x="85334" y="22606"/>
                  </a:cubicBezTo>
                  <a:lnTo>
                    <a:pt x="74211" y="22606"/>
                  </a:lnTo>
                  <a:lnTo>
                    <a:pt x="74211" y="6067"/>
                  </a:lnTo>
                  <a:cubicBezTo>
                    <a:pt x="75678" y="5839"/>
                    <a:pt x="76787" y="4599"/>
                    <a:pt x="76787" y="3066"/>
                  </a:cubicBezTo>
                  <a:cubicBezTo>
                    <a:pt x="76787" y="1370"/>
                    <a:pt x="75417" y="0"/>
                    <a:pt x="7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14330;p124">
              <a:extLst>
                <a:ext uri="{FF2B5EF4-FFF2-40B4-BE49-F238E27FC236}">
                  <a16:creationId xmlns:a16="http://schemas.microsoft.com/office/drawing/2014/main" id="{B386DE8A-3BF0-1384-AE38-D0D353E13A54}"/>
                </a:ext>
              </a:extLst>
            </p:cNvPr>
            <p:cNvSpPr/>
            <p:nvPr/>
          </p:nvSpPr>
          <p:spPr>
            <a:xfrm>
              <a:off x="2970850" y="405952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7" y="6101"/>
                  </a:moveTo>
                  <a:cubicBezTo>
                    <a:pt x="11287" y="6101"/>
                    <a:pt x="12755" y="7601"/>
                    <a:pt x="12755" y="9428"/>
                  </a:cubicBezTo>
                  <a:cubicBezTo>
                    <a:pt x="12755" y="11287"/>
                    <a:pt x="11287" y="12788"/>
                    <a:pt x="9427" y="12788"/>
                  </a:cubicBezTo>
                  <a:cubicBezTo>
                    <a:pt x="7601" y="12788"/>
                    <a:pt x="6100" y="11287"/>
                    <a:pt x="6100" y="9428"/>
                  </a:cubicBezTo>
                  <a:cubicBezTo>
                    <a:pt x="6100" y="7601"/>
                    <a:pt x="7601" y="6101"/>
                    <a:pt x="9427" y="6101"/>
                  </a:cubicBezTo>
                  <a:close/>
                  <a:moveTo>
                    <a:pt x="9427" y="1"/>
                  </a:moveTo>
                  <a:cubicBezTo>
                    <a:pt x="4241" y="1"/>
                    <a:pt x="0" y="4241"/>
                    <a:pt x="0" y="9428"/>
                  </a:cubicBezTo>
                  <a:cubicBezTo>
                    <a:pt x="0" y="14647"/>
                    <a:pt x="4241" y="18888"/>
                    <a:pt x="9427" y="18888"/>
                  </a:cubicBezTo>
                  <a:cubicBezTo>
                    <a:pt x="14646" y="18888"/>
                    <a:pt x="18887" y="14647"/>
                    <a:pt x="18887" y="9428"/>
                  </a:cubicBezTo>
                  <a:cubicBezTo>
                    <a:pt x="18887" y="4241"/>
                    <a:pt x="14646" y="1"/>
                    <a:pt x="9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14331;p124">
              <a:extLst>
                <a:ext uri="{FF2B5EF4-FFF2-40B4-BE49-F238E27FC236}">
                  <a16:creationId xmlns:a16="http://schemas.microsoft.com/office/drawing/2014/main" id="{989C5F47-8804-FDB1-DA1A-A9575885084D}"/>
                </a:ext>
              </a:extLst>
            </p:cNvPr>
            <p:cNvSpPr/>
            <p:nvPr/>
          </p:nvSpPr>
          <p:spPr>
            <a:xfrm>
              <a:off x="3382675" y="3479700"/>
              <a:ext cx="592875" cy="592900"/>
            </a:xfrm>
            <a:custGeom>
              <a:avLst/>
              <a:gdLst/>
              <a:ahLst/>
              <a:cxnLst/>
              <a:rect l="l" t="t" r="r" b="b"/>
              <a:pathLst>
                <a:path w="23715" h="23716" extrusionOk="0">
                  <a:moveTo>
                    <a:pt x="11874" y="6133"/>
                  </a:moveTo>
                  <a:cubicBezTo>
                    <a:pt x="15005" y="6133"/>
                    <a:pt x="17582" y="8710"/>
                    <a:pt x="17582" y="11875"/>
                  </a:cubicBezTo>
                  <a:cubicBezTo>
                    <a:pt x="17582" y="15006"/>
                    <a:pt x="15005" y="17583"/>
                    <a:pt x="11874" y="17583"/>
                  </a:cubicBezTo>
                  <a:cubicBezTo>
                    <a:pt x="8710" y="17583"/>
                    <a:pt x="6133" y="15006"/>
                    <a:pt x="6133" y="11875"/>
                  </a:cubicBezTo>
                  <a:cubicBezTo>
                    <a:pt x="6133" y="8710"/>
                    <a:pt x="8710" y="6133"/>
                    <a:pt x="11874" y="6133"/>
                  </a:cubicBezTo>
                  <a:close/>
                  <a:moveTo>
                    <a:pt x="11874" y="1"/>
                  </a:moveTo>
                  <a:cubicBezTo>
                    <a:pt x="5317" y="1"/>
                    <a:pt x="0" y="5318"/>
                    <a:pt x="0" y="11875"/>
                  </a:cubicBezTo>
                  <a:cubicBezTo>
                    <a:pt x="0" y="18399"/>
                    <a:pt x="5317" y="23716"/>
                    <a:pt x="11874" y="23716"/>
                  </a:cubicBezTo>
                  <a:cubicBezTo>
                    <a:pt x="18398" y="23716"/>
                    <a:pt x="23715" y="18399"/>
                    <a:pt x="23715" y="11875"/>
                  </a:cubicBezTo>
                  <a:cubicBezTo>
                    <a:pt x="23715" y="5318"/>
                    <a:pt x="18398" y="1"/>
                    <a:pt x="1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14332;p124">
              <a:extLst>
                <a:ext uri="{FF2B5EF4-FFF2-40B4-BE49-F238E27FC236}">
                  <a16:creationId xmlns:a16="http://schemas.microsoft.com/office/drawing/2014/main" id="{07B083EA-5E44-C8D9-59D2-7FB1523211D7}"/>
                </a:ext>
              </a:extLst>
            </p:cNvPr>
            <p:cNvSpPr/>
            <p:nvPr/>
          </p:nvSpPr>
          <p:spPr>
            <a:xfrm>
              <a:off x="3615900" y="4549650"/>
              <a:ext cx="195750" cy="153325"/>
            </a:xfrm>
            <a:custGeom>
              <a:avLst/>
              <a:gdLst/>
              <a:ahLst/>
              <a:cxnLst/>
              <a:rect l="l" t="t" r="r" b="b"/>
              <a:pathLst>
                <a:path w="7830" h="6133" extrusionOk="0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4763" y="6133"/>
                  </a:lnTo>
                  <a:cubicBezTo>
                    <a:pt x="6459" y="6133"/>
                    <a:pt x="7829" y="4763"/>
                    <a:pt x="7829" y="3066"/>
                  </a:cubicBezTo>
                  <a:cubicBezTo>
                    <a:pt x="7829" y="1370"/>
                    <a:pt x="6459" y="0"/>
                    <a:pt x="4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14333;p124">
              <a:extLst>
                <a:ext uri="{FF2B5EF4-FFF2-40B4-BE49-F238E27FC236}">
                  <a16:creationId xmlns:a16="http://schemas.microsoft.com/office/drawing/2014/main" id="{690C06E1-4503-CD29-55B6-CBBDEF46782A}"/>
                </a:ext>
              </a:extLst>
            </p:cNvPr>
            <p:cNvSpPr/>
            <p:nvPr/>
          </p:nvSpPr>
          <p:spPr>
            <a:xfrm>
              <a:off x="4545575" y="803250"/>
              <a:ext cx="1087075" cy="1366300"/>
            </a:xfrm>
            <a:custGeom>
              <a:avLst/>
              <a:gdLst/>
              <a:ahLst/>
              <a:cxnLst/>
              <a:rect l="l" t="t" r="r" b="b"/>
              <a:pathLst>
                <a:path w="43483" h="54652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9753" y="6133"/>
                  </a:lnTo>
                  <a:cubicBezTo>
                    <a:pt x="25770" y="6133"/>
                    <a:pt x="35882" y="23291"/>
                    <a:pt x="28151" y="37220"/>
                  </a:cubicBezTo>
                  <a:cubicBezTo>
                    <a:pt x="25672" y="41721"/>
                    <a:pt x="23486" y="46158"/>
                    <a:pt x="21692" y="50398"/>
                  </a:cubicBezTo>
                  <a:cubicBezTo>
                    <a:pt x="21007" y="51964"/>
                    <a:pt x="21725" y="53758"/>
                    <a:pt x="23291" y="54411"/>
                  </a:cubicBezTo>
                  <a:cubicBezTo>
                    <a:pt x="23683" y="54574"/>
                    <a:pt x="24091" y="54652"/>
                    <a:pt x="24490" y="54652"/>
                  </a:cubicBezTo>
                  <a:cubicBezTo>
                    <a:pt x="25685" y="54652"/>
                    <a:pt x="26814" y="53961"/>
                    <a:pt x="27303" y="52812"/>
                  </a:cubicBezTo>
                  <a:cubicBezTo>
                    <a:pt x="29032" y="48767"/>
                    <a:pt x="31119" y="44527"/>
                    <a:pt x="33533" y="40188"/>
                  </a:cubicBezTo>
                  <a:cubicBezTo>
                    <a:pt x="43482" y="22149"/>
                    <a:pt x="30402" y="1"/>
                    <a:pt x="9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22" name="Google Shape;3540;p87">
            <a:extLst>
              <a:ext uri="{FF2B5EF4-FFF2-40B4-BE49-F238E27FC236}">
                <a16:creationId xmlns:a16="http://schemas.microsoft.com/office/drawing/2014/main" id="{4DD37614-1EB6-5217-0F27-92E469BD32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3342477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/>
              <a:t>Principais características das amostras.</a:t>
            </a:r>
            <a:endParaRPr lang="pt-BR" dirty="0"/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96825" y="-303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1514</Words>
  <Application>Microsoft Office PowerPoint</Application>
  <PresentationFormat>Apresentação na tela (16:9)</PresentationFormat>
  <Paragraphs>288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Josefin Slab SemiBold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1_Vineyard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Análise Exploratória</vt:lpstr>
      <vt:lpstr>Análise: Flavonoides  </vt:lpstr>
      <vt:lpstr>Análise: Prolina  </vt:lpstr>
      <vt:lpstr>Análise: od280/od315  </vt:lpstr>
      <vt:lpstr>Análise: Tonalidade  </vt:lpstr>
      <vt:lpstr>Análise: Intensidade de Cor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Modelagem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Boosting</vt:lpstr>
      <vt:lpstr>Modelagem</vt:lpstr>
      <vt:lpstr>Comparação e Conclusão</vt:lpstr>
      <vt:lpstr>Modelagem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João Pedro Oliveira</cp:lastModifiedBy>
  <cp:revision>81</cp:revision>
  <dcterms:modified xsi:type="dcterms:W3CDTF">2023-06-02T01:06:49Z</dcterms:modified>
</cp:coreProperties>
</file>